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4" r:id="rId3"/>
    <p:sldId id="275" r:id="rId4"/>
    <p:sldId id="260" r:id="rId5"/>
    <p:sldId id="270" r:id="rId6"/>
    <p:sldId id="271" r:id="rId7"/>
    <p:sldId id="276" r:id="rId8"/>
    <p:sldId id="278" r:id="rId9"/>
    <p:sldId id="262" r:id="rId10"/>
    <p:sldId id="279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93" d="100"/>
          <a:sy n="93" d="100"/>
        </p:scale>
        <p:origin x="120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рья Квашнина" userId="c06f91fd3f00b6f1" providerId="LiveId" clId="{9CA649DF-97A0-4D7C-8B2A-E734C1323CCC}"/>
    <pc:docChg chg="undo custSel addSld delSld modSld">
      <pc:chgData name="Дарья Квашнина" userId="c06f91fd3f00b6f1" providerId="LiveId" clId="{9CA649DF-97A0-4D7C-8B2A-E734C1323CCC}" dt="2020-04-15T12:08:06.408" v="2024" actId="20577"/>
      <pc:docMkLst>
        <pc:docMk/>
      </pc:docMkLst>
      <pc:sldChg chg="modSp">
        <pc:chgData name="Дарья Квашнина" userId="c06f91fd3f00b6f1" providerId="LiveId" clId="{9CA649DF-97A0-4D7C-8B2A-E734C1323CCC}" dt="2020-04-15T09:15:55.786" v="10" actId="20577"/>
        <pc:sldMkLst>
          <pc:docMk/>
          <pc:sldMk cId="0" sldId="256"/>
        </pc:sldMkLst>
        <pc:spChg chg="mod">
          <ac:chgData name="Дарья Квашнина" userId="c06f91fd3f00b6f1" providerId="LiveId" clId="{9CA649DF-97A0-4D7C-8B2A-E734C1323CCC}" dt="2020-04-15T09:15:50.868" v="6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Дарья Квашнина" userId="c06f91fd3f00b6f1" providerId="LiveId" clId="{9CA649DF-97A0-4D7C-8B2A-E734C1323CCC}" dt="2020-04-15T09:15:55.786" v="10" actId="20577"/>
          <ac:spMkLst>
            <pc:docMk/>
            <pc:sldMk cId="0" sldId="256"/>
            <ac:spMk id="7" creationId="{00000000-0000-0000-0000-000000000000}"/>
          </ac:spMkLst>
        </pc:spChg>
      </pc:sldChg>
      <pc:sldChg chg="del">
        <pc:chgData name="Дарья Квашнина" userId="c06f91fd3f00b6f1" providerId="LiveId" clId="{9CA649DF-97A0-4D7C-8B2A-E734C1323CCC}" dt="2020-04-15T09:29:04.757" v="221" actId="47"/>
        <pc:sldMkLst>
          <pc:docMk/>
          <pc:sldMk cId="0" sldId="258"/>
        </pc:sldMkLst>
      </pc:sldChg>
      <pc:sldChg chg="addSp delSp modSp modAnim">
        <pc:chgData name="Дарья Квашнина" userId="c06f91fd3f00b6f1" providerId="LiveId" clId="{9CA649DF-97A0-4D7C-8B2A-E734C1323CCC}" dt="2020-04-15T11:39:43.927" v="1629"/>
        <pc:sldMkLst>
          <pc:docMk/>
          <pc:sldMk cId="0" sldId="260"/>
        </pc:sldMkLst>
        <pc:spChg chg="mod">
          <ac:chgData name="Дарья Квашнина" userId="c06f91fd3f00b6f1" providerId="LiveId" clId="{9CA649DF-97A0-4D7C-8B2A-E734C1323CCC}" dt="2020-04-15T09:44:18.143" v="511" actId="1076"/>
          <ac:spMkLst>
            <pc:docMk/>
            <pc:sldMk cId="0" sldId="260"/>
            <ac:spMk id="2" creationId="{A6F5F1AD-D5C8-4177-9E04-8DCDE83DDCA9}"/>
          </ac:spMkLst>
        </pc:spChg>
        <pc:spChg chg="mod">
          <ac:chgData name="Дарья Квашнина" userId="c06f91fd3f00b6f1" providerId="LiveId" clId="{9CA649DF-97A0-4D7C-8B2A-E734C1323CCC}" dt="2020-04-15T09:43:33.962" v="456" actId="2057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Дарья Квашнина" userId="c06f91fd3f00b6f1" providerId="LiveId" clId="{9CA649DF-97A0-4D7C-8B2A-E734C1323CCC}" dt="2020-04-15T09:46:21.937" v="536" actId="20577"/>
          <ac:spMkLst>
            <pc:docMk/>
            <pc:sldMk cId="0" sldId="260"/>
            <ac:spMk id="13" creationId="{A9003C91-3E5A-4348-B2BE-1F3FE6E5B29A}"/>
          </ac:spMkLst>
        </pc:spChg>
        <pc:spChg chg="mod">
          <ac:chgData name="Дарья Квашнина" userId="c06f91fd3f00b6f1" providerId="LiveId" clId="{9CA649DF-97A0-4D7C-8B2A-E734C1323CCC}" dt="2020-04-15T09:44:01.289" v="507" actId="20577"/>
          <ac:spMkLst>
            <pc:docMk/>
            <pc:sldMk cId="0" sldId="260"/>
            <ac:spMk id="15" creationId="{00000000-0000-0000-0000-000000000000}"/>
          </ac:spMkLst>
        </pc:spChg>
        <pc:spChg chg="mod">
          <ac:chgData name="Дарья Квашнина" userId="c06f91fd3f00b6f1" providerId="LiveId" clId="{9CA649DF-97A0-4D7C-8B2A-E734C1323CCC}" dt="2020-04-15T09:46:38.277" v="560" actId="14100"/>
          <ac:spMkLst>
            <pc:docMk/>
            <pc:sldMk cId="0" sldId="260"/>
            <ac:spMk id="16" creationId="{F64EC3BF-E1A2-4223-BEDC-8A5F5564A82B}"/>
          </ac:spMkLst>
        </pc:spChg>
        <pc:spChg chg="mod">
          <ac:chgData name="Дарья Квашнина" userId="c06f91fd3f00b6f1" providerId="LiveId" clId="{9CA649DF-97A0-4D7C-8B2A-E734C1323CCC}" dt="2020-04-15T09:50:06.390" v="625" actId="20577"/>
          <ac:spMkLst>
            <pc:docMk/>
            <pc:sldMk cId="0" sldId="260"/>
            <ac:spMk id="17" creationId="{8EB3EF99-BFD2-49EB-9B94-008653F6F39B}"/>
          </ac:spMkLst>
        </pc:spChg>
        <pc:spChg chg="mod">
          <ac:chgData name="Дарья Квашнина" userId="c06f91fd3f00b6f1" providerId="LiveId" clId="{9CA649DF-97A0-4D7C-8B2A-E734C1323CCC}" dt="2020-04-15T09:48:53.595" v="593" actId="1076"/>
          <ac:spMkLst>
            <pc:docMk/>
            <pc:sldMk cId="0" sldId="260"/>
            <ac:spMk id="20" creationId="{00000000-0000-0000-0000-000000000000}"/>
          </ac:spMkLst>
        </pc:spChg>
        <pc:picChg chg="del">
          <ac:chgData name="Дарья Квашнина" userId="c06f91fd3f00b6f1" providerId="LiveId" clId="{9CA649DF-97A0-4D7C-8B2A-E734C1323CCC}" dt="2020-04-15T09:49:38.543" v="594" actId="478"/>
          <ac:picMkLst>
            <pc:docMk/>
            <pc:sldMk cId="0" sldId="260"/>
            <ac:picMk id="1026" creationId="{26D5A8AC-5077-424E-B676-A367AC1EDA41}"/>
          </ac:picMkLst>
        </pc:picChg>
        <pc:picChg chg="del">
          <ac:chgData name="Дарья Квашнина" userId="c06f91fd3f00b6f1" providerId="LiveId" clId="{9CA649DF-97A0-4D7C-8B2A-E734C1323CCC}" dt="2020-04-15T09:48:30.002" v="561" actId="478"/>
          <ac:picMkLst>
            <pc:docMk/>
            <pc:sldMk cId="0" sldId="260"/>
            <ac:picMk id="2054" creationId="{00000000-0000-0000-0000-000000000000}"/>
          </ac:picMkLst>
        </pc:picChg>
        <pc:picChg chg="add mod">
          <ac:chgData name="Дарья Квашнина" userId="c06f91fd3f00b6f1" providerId="LiveId" clId="{9CA649DF-97A0-4D7C-8B2A-E734C1323CCC}" dt="2020-04-15T09:48:44.475" v="564" actId="1076"/>
          <ac:picMkLst>
            <pc:docMk/>
            <pc:sldMk cId="0" sldId="260"/>
            <ac:picMk id="3074" creationId="{2503EF64-AE6F-4EC0-958A-084442482129}"/>
          </ac:picMkLst>
        </pc:picChg>
        <pc:picChg chg="add mod">
          <ac:chgData name="Дарья Квашнина" userId="c06f91fd3f00b6f1" providerId="LiveId" clId="{9CA649DF-97A0-4D7C-8B2A-E734C1323CCC}" dt="2020-04-15T09:49:57.213" v="597" actId="1076"/>
          <ac:picMkLst>
            <pc:docMk/>
            <pc:sldMk cId="0" sldId="260"/>
            <ac:picMk id="3076" creationId="{1730ECFF-8C81-467E-9C98-A36328C47C60}"/>
          </ac:picMkLst>
        </pc:picChg>
      </pc:sldChg>
      <pc:sldChg chg="del">
        <pc:chgData name="Дарья Квашнина" userId="c06f91fd3f00b6f1" providerId="LiveId" clId="{9CA649DF-97A0-4D7C-8B2A-E734C1323CCC}" dt="2020-04-15T11:38:14.841" v="1623" actId="47"/>
        <pc:sldMkLst>
          <pc:docMk/>
          <pc:sldMk cId="0" sldId="261"/>
        </pc:sldMkLst>
      </pc:sldChg>
      <pc:sldChg chg="addSp delSp modSp add">
        <pc:chgData name="Дарья Квашнина" userId="c06f91fd3f00b6f1" providerId="LiveId" clId="{9CA649DF-97A0-4D7C-8B2A-E734C1323CCC}" dt="2020-04-15T11:38:07.275" v="1620" actId="14100"/>
        <pc:sldMkLst>
          <pc:docMk/>
          <pc:sldMk cId="0" sldId="262"/>
        </pc:sldMkLst>
        <pc:spChg chg="mod">
          <ac:chgData name="Дарья Квашнина" userId="c06f91fd3f00b6f1" providerId="LiveId" clId="{9CA649DF-97A0-4D7C-8B2A-E734C1323CCC}" dt="2020-04-15T11:37:47.958" v="1611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Дарья Квашнина" userId="c06f91fd3f00b6f1" providerId="LiveId" clId="{9CA649DF-97A0-4D7C-8B2A-E734C1323CCC}" dt="2020-04-15T11:34:53.914" v="1513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Дарья Квашнина" userId="c06f91fd3f00b6f1" providerId="LiveId" clId="{9CA649DF-97A0-4D7C-8B2A-E734C1323CCC}" dt="2020-04-15T11:37:50.384" v="1612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Дарья Квашнина" userId="c06f91fd3f00b6f1" providerId="LiveId" clId="{9CA649DF-97A0-4D7C-8B2A-E734C1323CCC}" dt="2020-04-15T11:38:03.300" v="1618" actId="1076"/>
          <ac:spMkLst>
            <pc:docMk/>
            <pc:sldMk cId="0" sldId="262"/>
            <ac:spMk id="8" creationId="{00000000-0000-0000-0000-000000000000}"/>
          </ac:spMkLst>
        </pc:spChg>
        <pc:picChg chg="add mod">
          <ac:chgData name="Дарья Квашнина" userId="c06f91fd3f00b6f1" providerId="LiveId" clId="{9CA649DF-97A0-4D7C-8B2A-E734C1323CCC}" dt="2020-04-15T11:38:07.275" v="1620" actId="14100"/>
          <ac:picMkLst>
            <pc:docMk/>
            <pc:sldMk cId="0" sldId="262"/>
            <ac:picMk id="8194" creationId="{8A773EAA-1702-405B-B1F2-F640603A8F34}"/>
          </ac:picMkLst>
        </pc:picChg>
        <pc:picChg chg="del">
          <ac:chgData name="Дарья Квашнина" userId="c06f91fd3f00b6f1" providerId="LiveId" clId="{9CA649DF-97A0-4D7C-8B2A-E734C1323CCC}" dt="2020-04-15T11:35:25.715" v="1521" actId="478"/>
          <ac:picMkLst>
            <pc:docMk/>
            <pc:sldMk cId="0" sldId="262"/>
            <ac:picMk id="19458" creationId="{00000000-0000-0000-0000-000000000000}"/>
          </ac:picMkLst>
        </pc:picChg>
      </pc:sldChg>
      <pc:sldChg chg="del">
        <pc:chgData name="Дарья Квашнина" userId="c06f91fd3f00b6f1" providerId="LiveId" clId="{9CA649DF-97A0-4D7C-8B2A-E734C1323CCC}" dt="2020-04-15T11:59:26.749" v="1863" actId="47"/>
        <pc:sldMkLst>
          <pc:docMk/>
          <pc:sldMk cId="0" sldId="268"/>
        </pc:sldMkLst>
      </pc:sldChg>
      <pc:sldChg chg="addSp delSp modSp modAnim">
        <pc:chgData name="Дарья Квашнина" userId="c06f91fd3f00b6f1" providerId="LiveId" clId="{9CA649DF-97A0-4D7C-8B2A-E734C1323CCC}" dt="2020-04-15T11:15:45.033" v="1320"/>
        <pc:sldMkLst>
          <pc:docMk/>
          <pc:sldMk cId="1777642749" sldId="270"/>
        </pc:sldMkLst>
        <pc:spChg chg="mod">
          <ac:chgData name="Дарья Квашнина" userId="c06f91fd3f00b6f1" providerId="LiveId" clId="{9CA649DF-97A0-4D7C-8B2A-E734C1323CCC}" dt="2020-04-15T09:54:42.519" v="783" actId="113"/>
          <ac:spMkLst>
            <pc:docMk/>
            <pc:sldMk cId="1777642749" sldId="270"/>
            <ac:spMk id="4" creationId="{3D6F0BA7-BF5A-40EB-877A-9CAFCFE07082}"/>
          </ac:spMkLst>
        </pc:spChg>
        <pc:spChg chg="mod">
          <ac:chgData name="Дарья Квашнина" userId="c06f91fd3f00b6f1" providerId="LiveId" clId="{9CA649DF-97A0-4D7C-8B2A-E734C1323CCC}" dt="2020-04-15T09:59:35.172" v="798" actId="20577"/>
          <ac:spMkLst>
            <pc:docMk/>
            <pc:sldMk cId="1777642749" sldId="270"/>
            <ac:spMk id="6" creationId="{D8E036F2-8C79-4726-B329-21AA71D30A23}"/>
          </ac:spMkLst>
        </pc:spChg>
        <pc:spChg chg="mod">
          <ac:chgData name="Дарья Квашнина" userId="c06f91fd3f00b6f1" providerId="LiveId" clId="{9CA649DF-97A0-4D7C-8B2A-E734C1323CCC}" dt="2020-04-15T09:54:17.411" v="754" actId="114"/>
          <ac:spMkLst>
            <pc:docMk/>
            <pc:sldMk cId="1777642749" sldId="270"/>
            <ac:spMk id="7" creationId="{C01FE2FD-D56F-451D-937C-2A07C970A06E}"/>
          </ac:spMkLst>
        </pc:spChg>
        <pc:spChg chg="mod">
          <ac:chgData name="Дарья Квашнина" userId="c06f91fd3f00b6f1" providerId="LiveId" clId="{9CA649DF-97A0-4D7C-8B2A-E734C1323CCC}" dt="2020-04-15T09:50:57.291" v="678" actId="20577"/>
          <ac:spMkLst>
            <pc:docMk/>
            <pc:sldMk cId="1777642749" sldId="270"/>
            <ac:spMk id="8" creationId="{5C222B8D-3FEB-4DE0-8287-A2F2A3E5F50A}"/>
          </ac:spMkLst>
        </pc:spChg>
        <pc:spChg chg="mod">
          <ac:chgData name="Дарья Квашнина" userId="c06f91fd3f00b6f1" providerId="LiveId" clId="{9CA649DF-97A0-4D7C-8B2A-E734C1323CCC}" dt="2020-04-15T09:53:16.176" v="741" actId="20577"/>
          <ac:spMkLst>
            <pc:docMk/>
            <pc:sldMk cId="1777642749" sldId="270"/>
            <ac:spMk id="10" creationId="{AC57EF6C-63C4-4AF2-9B4B-1ED360D2FDF7}"/>
          </ac:spMkLst>
        </pc:spChg>
        <pc:picChg chg="del">
          <ac:chgData name="Дарья Квашнина" userId="c06f91fd3f00b6f1" providerId="LiveId" clId="{9CA649DF-97A0-4D7C-8B2A-E734C1323CCC}" dt="2020-04-15T09:53:20.960" v="742" actId="478"/>
          <ac:picMkLst>
            <pc:docMk/>
            <pc:sldMk cId="1777642749" sldId="270"/>
            <ac:picMk id="5" creationId="{0F5E2CEA-3A19-4728-A123-E8098374F85F}"/>
          </ac:picMkLst>
        </pc:picChg>
        <pc:picChg chg="del">
          <ac:chgData name="Дарья Квашнина" userId="c06f91fd3f00b6f1" providerId="LiveId" clId="{9CA649DF-97A0-4D7C-8B2A-E734C1323CCC}" dt="2020-04-15T09:52:48.275" v="714" actId="478"/>
          <ac:picMkLst>
            <pc:docMk/>
            <pc:sldMk cId="1777642749" sldId="270"/>
            <ac:picMk id="2050" creationId="{64A8EFD7-588E-4151-BBC0-CC62399D0C05}"/>
          </ac:picMkLst>
        </pc:picChg>
        <pc:picChg chg="add mod">
          <ac:chgData name="Дарья Квашнина" userId="c06f91fd3f00b6f1" providerId="LiveId" clId="{9CA649DF-97A0-4D7C-8B2A-E734C1323CCC}" dt="2020-04-15T09:53:09.766" v="719" actId="1076"/>
          <ac:picMkLst>
            <pc:docMk/>
            <pc:sldMk cId="1777642749" sldId="270"/>
            <ac:picMk id="4098" creationId="{09030674-9D55-4331-A53A-40E1CBCC8C7D}"/>
          </ac:picMkLst>
        </pc:picChg>
        <pc:picChg chg="add mod">
          <ac:chgData name="Дарья Квашнина" userId="c06f91fd3f00b6f1" providerId="LiveId" clId="{9CA649DF-97A0-4D7C-8B2A-E734C1323CCC}" dt="2020-04-15T09:59:30.441" v="786" actId="1076"/>
          <ac:picMkLst>
            <pc:docMk/>
            <pc:sldMk cId="1777642749" sldId="270"/>
            <ac:picMk id="4100" creationId="{07F3FC76-3A4D-4748-9585-97CC89DBC9B4}"/>
          </ac:picMkLst>
        </pc:picChg>
      </pc:sldChg>
      <pc:sldChg chg="addSp delSp modSp modAnim">
        <pc:chgData name="Дарья Квашнина" userId="c06f91fd3f00b6f1" providerId="LiveId" clId="{9CA649DF-97A0-4D7C-8B2A-E734C1323CCC}" dt="2020-04-15T11:40:22.814" v="1632" actId="20577"/>
        <pc:sldMkLst>
          <pc:docMk/>
          <pc:sldMk cId="2556524887" sldId="271"/>
        </pc:sldMkLst>
        <pc:spChg chg="add del mod">
          <ac:chgData name="Дарья Квашнина" userId="c06f91fd3f00b6f1" providerId="LiveId" clId="{9CA649DF-97A0-4D7C-8B2A-E734C1323CCC}" dt="2020-04-15T10:50:46.615" v="991"/>
          <ac:spMkLst>
            <pc:docMk/>
            <pc:sldMk cId="2556524887" sldId="271"/>
            <ac:spMk id="2" creationId="{81E9B8BD-7AC6-48DB-A931-ABBF39187C76}"/>
          </ac:spMkLst>
        </pc:spChg>
        <pc:spChg chg="mod">
          <ac:chgData name="Дарья Квашнина" userId="c06f91fd3f00b6f1" providerId="LiveId" clId="{9CA649DF-97A0-4D7C-8B2A-E734C1323CCC}" dt="2020-04-15T11:40:22.814" v="1632" actId="20577"/>
          <ac:spMkLst>
            <pc:docMk/>
            <pc:sldMk cId="2556524887" sldId="271"/>
            <ac:spMk id="4" creationId="{F09FE8F9-E318-401F-8020-21AE578144EA}"/>
          </ac:spMkLst>
        </pc:spChg>
        <pc:spChg chg="mod">
          <ac:chgData name="Дарья Квашнина" userId="c06f91fd3f00b6f1" providerId="LiveId" clId="{9CA649DF-97A0-4D7C-8B2A-E734C1323CCC}" dt="2020-04-15T11:01:52.411" v="1195" actId="113"/>
          <ac:spMkLst>
            <pc:docMk/>
            <pc:sldMk cId="2556524887" sldId="271"/>
            <ac:spMk id="5" creationId="{2B3495D6-516C-4DE5-87EE-05AEC0287279}"/>
          </ac:spMkLst>
        </pc:spChg>
        <pc:spChg chg="del">
          <ac:chgData name="Дарья Квашнина" userId="c06f91fd3f00b6f1" providerId="LiveId" clId="{9CA649DF-97A0-4D7C-8B2A-E734C1323CCC}" dt="2020-04-15T10:48:59.434" v="899" actId="478"/>
          <ac:spMkLst>
            <pc:docMk/>
            <pc:sldMk cId="2556524887" sldId="271"/>
            <ac:spMk id="7" creationId="{5A6A20B1-B90C-4CED-B476-3D17CF9AFF7D}"/>
          </ac:spMkLst>
        </pc:spChg>
        <pc:spChg chg="add mod">
          <ac:chgData name="Дарья Квашнина" userId="c06f91fd3f00b6f1" providerId="LiveId" clId="{9CA649DF-97A0-4D7C-8B2A-E734C1323CCC}" dt="2020-04-15T10:59:24.609" v="1134" actId="1076"/>
          <ac:spMkLst>
            <pc:docMk/>
            <pc:sldMk cId="2556524887" sldId="271"/>
            <ac:spMk id="8" creationId="{B9D7F5B4-207A-4323-BE08-051C9EE1D76F}"/>
          </ac:spMkLst>
        </pc:spChg>
        <pc:spChg chg="add mod">
          <ac:chgData name="Дарья Квашнина" userId="c06f91fd3f00b6f1" providerId="LiveId" clId="{9CA649DF-97A0-4D7C-8B2A-E734C1323CCC}" dt="2020-04-15T10:58:17.186" v="1088" actId="20577"/>
          <ac:spMkLst>
            <pc:docMk/>
            <pc:sldMk cId="2556524887" sldId="271"/>
            <ac:spMk id="11" creationId="{5C8FE7E5-EEB3-45FC-857C-A284EC45D63D}"/>
          </ac:spMkLst>
        </pc:spChg>
        <pc:spChg chg="add mod">
          <ac:chgData name="Дарья Квашнина" userId="c06f91fd3f00b6f1" providerId="LiveId" clId="{9CA649DF-97A0-4D7C-8B2A-E734C1323CCC}" dt="2020-04-15T10:58:50.227" v="1129" actId="1076"/>
          <ac:spMkLst>
            <pc:docMk/>
            <pc:sldMk cId="2556524887" sldId="271"/>
            <ac:spMk id="13" creationId="{B7E23201-B74D-40AD-8972-72B107A4C6CF}"/>
          </ac:spMkLst>
        </pc:spChg>
        <pc:spChg chg="mod">
          <ac:chgData name="Дарья Квашнина" userId="c06f91fd3f00b6f1" providerId="LiveId" clId="{9CA649DF-97A0-4D7C-8B2A-E734C1323CCC}" dt="2020-04-15T10:54:07.880" v="1030" actId="20577"/>
          <ac:spMkLst>
            <pc:docMk/>
            <pc:sldMk cId="2556524887" sldId="271"/>
            <ac:spMk id="14" creationId="{6F0DD1BF-2569-4241-B131-F381B2BE4EE6}"/>
          </ac:spMkLst>
        </pc:spChg>
        <pc:spChg chg="add mod">
          <ac:chgData name="Дарья Квашнина" userId="c06f91fd3f00b6f1" providerId="LiveId" clId="{9CA649DF-97A0-4D7C-8B2A-E734C1323CCC}" dt="2020-04-15T11:00:43.020" v="1175" actId="1076"/>
          <ac:spMkLst>
            <pc:docMk/>
            <pc:sldMk cId="2556524887" sldId="271"/>
            <ac:spMk id="15" creationId="{6F31FC86-5845-4B1A-94A0-C1F5D0D90015}"/>
          </ac:spMkLst>
        </pc:spChg>
        <pc:picChg chg="del">
          <ac:chgData name="Дарья Квашнина" userId="c06f91fd3f00b6f1" providerId="LiveId" clId="{9CA649DF-97A0-4D7C-8B2A-E734C1323CCC}" dt="2020-04-15T10:38:35.103" v="840" actId="478"/>
          <ac:picMkLst>
            <pc:docMk/>
            <pc:sldMk cId="2556524887" sldId="271"/>
            <ac:picMk id="3080" creationId="{1DAA6DC4-04F7-436F-84A2-E1F8C88A7202}"/>
          </ac:picMkLst>
        </pc:picChg>
        <pc:picChg chg="add mod">
          <ac:chgData name="Дарья Квашнина" userId="c06f91fd3f00b6f1" providerId="LiveId" clId="{9CA649DF-97A0-4D7C-8B2A-E734C1323CCC}" dt="2020-04-15T10:56:33.787" v="1041" actId="1440"/>
          <ac:picMkLst>
            <pc:docMk/>
            <pc:sldMk cId="2556524887" sldId="271"/>
            <ac:picMk id="5122" creationId="{FA1F3A01-07A1-4171-989B-00E4467077F9}"/>
          </ac:picMkLst>
        </pc:picChg>
        <pc:picChg chg="add mod">
          <ac:chgData name="Дарья Квашнина" userId="c06f91fd3f00b6f1" providerId="LiveId" clId="{9CA649DF-97A0-4D7C-8B2A-E734C1323CCC}" dt="2020-04-15T11:00:02.728" v="1135" actId="1076"/>
          <ac:picMkLst>
            <pc:docMk/>
            <pc:sldMk cId="2556524887" sldId="271"/>
            <ac:picMk id="5124" creationId="{E36DFA2D-88E1-4E2F-AB9E-2B341C8D9F1B}"/>
          </ac:picMkLst>
        </pc:picChg>
        <pc:picChg chg="add mod">
          <ac:chgData name="Дарья Квашнина" userId="c06f91fd3f00b6f1" providerId="LiveId" clId="{9CA649DF-97A0-4D7C-8B2A-E734C1323CCC}" dt="2020-04-15T10:58:53.609" v="1130" actId="1440"/>
          <ac:picMkLst>
            <pc:docMk/>
            <pc:sldMk cId="2556524887" sldId="271"/>
            <ac:picMk id="5126" creationId="{58DBF49C-F251-4D72-B9A7-E6F6017CA197}"/>
          </ac:picMkLst>
        </pc:picChg>
        <pc:picChg chg="add mod">
          <ac:chgData name="Дарья Квашнина" userId="c06f91fd3f00b6f1" providerId="LiveId" clId="{9CA649DF-97A0-4D7C-8B2A-E734C1323CCC}" dt="2020-04-15T11:00:21.720" v="1142" actId="1076"/>
          <ac:picMkLst>
            <pc:docMk/>
            <pc:sldMk cId="2556524887" sldId="271"/>
            <ac:picMk id="5128" creationId="{99D1CDB9-3018-4666-95DE-0ABD9AEB613C}"/>
          </ac:picMkLst>
        </pc:picChg>
      </pc:sldChg>
      <pc:sldChg chg="del">
        <pc:chgData name="Дарья Квашнина" userId="c06f91fd3f00b6f1" providerId="LiveId" clId="{9CA649DF-97A0-4D7C-8B2A-E734C1323CCC}" dt="2020-04-15T11:38:10.533" v="1621" actId="47"/>
        <pc:sldMkLst>
          <pc:docMk/>
          <pc:sldMk cId="1511017956" sldId="272"/>
        </pc:sldMkLst>
      </pc:sldChg>
      <pc:sldChg chg="del">
        <pc:chgData name="Дарья Квашнина" userId="c06f91fd3f00b6f1" providerId="LiveId" clId="{9CA649DF-97A0-4D7C-8B2A-E734C1323CCC}" dt="2020-04-15T11:38:12.406" v="1622" actId="47"/>
        <pc:sldMkLst>
          <pc:docMk/>
          <pc:sldMk cId="3810439679" sldId="273"/>
        </pc:sldMkLst>
      </pc:sldChg>
      <pc:sldChg chg="addSp delSp modSp add">
        <pc:chgData name="Дарья Квашнина" userId="c06f91fd3f00b6f1" providerId="LiveId" clId="{9CA649DF-97A0-4D7C-8B2A-E734C1323CCC}" dt="2020-04-15T12:08:06.408" v="2024" actId="20577"/>
        <pc:sldMkLst>
          <pc:docMk/>
          <pc:sldMk cId="1993477524" sldId="274"/>
        </pc:sldMkLst>
        <pc:spChg chg="del">
          <ac:chgData name="Дарья Квашнина" userId="c06f91fd3f00b6f1" providerId="LiveId" clId="{9CA649DF-97A0-4D7C-8B2A-E734C1323CCC}" dt="2020-04-15T09:20:02.192" v="17" actId="478"/>
          <ac:spMkLst>
            <pc:docMk/>
            <pc:sldMk cId="1993477524" sldId="274"/>
            <ac:spMk id="2" creationId="{5D83F22E-CAC5-4609-9BC9-8354FC67E144}"/>
          </ac:spMkLst>
        </pc:spChg>
        <pc:spChg chg="del">
          <ac:chgData name="Дарья Квашнина" userId="c06f91fd3f00b6f1" providerId="LiveId" clId="{9CA649DF-97A0-4D7C-8B2A-E734C1323CCC}" dt="2020-04-15T09:19:40.918" v="12"/>
          <ac:spMkLst>
            <pc:docMk/>
            <pc:sldMk cId="1993477524" sldId="274"/>
            <ac:spMk id="3" creationId="{9C020C9D-E4F7-4F4B-883D-E3A5BE864AAA}"/>
          </ac:spMkLst>
        </pc:spChg>
        <pc:spChg chg="add del mod">
          <ac:chgData name="Дарья Квашнина" userId="c06f91fd3f00b6f1" providerId="LiveId" clId="{9CA649DF-97A0-4D7C-8B2A-E734C1323CCC}" dt="2020-04-15T09:21:19.714" v="23" actId="478"/>
          <ac:spMkLst>
            <pc:docMk/>
            <pc:sldMk cId="1993477524" sldId="274"/>
            <ac:spMk id="4" creationId="{9DD74A42-9616-4794-BEAC-DC7EBF61B081}"/>
          </ac:spMkLst>
        </pc:spChg>
        <pc:spChg chg="add">
          <ac:chgData name="Дарья Квашнина" userId="c06f91fd3f00b6f1" providerId="LiveId" clId="{9CA649DF-97A0-4D7C-8B2A-E734C1323CCC}" dt="2020-04-15T09:26:02.382" v="186" actId="11529"/>
          <ac:spMkLst>
            <pc:docMk/>
            <pc:sldMk cId="1993477524" sldId="274"/>
            <ac:spMk id="5" creationId="{04C727ED-2BE1-4627-AECD-724EF3B21B1B}"/>
          </ac:spMkLst>
        </pc:spChg>
        <pc:spChg chg="add del mod">
          <ac:chgData name="Дарья Квашнина" userId="c06f91fd3f00b6f1" providerId="LiveId" clId="{9CA649DF-97A0-4D7C-8B2A-E734C1323CCC}" dt="2020-04-15T09:21:40.810" v="71" actId="478"/>
          <ac:spMkLst>
            <pc:docMk/>
            <pc:sldMk cId="1993477524" sldId="274"/>
            <ac:spMk id="6" creationId="{622009ED-65A9-4567-AA9B-9594CDBA7CF2}"/>
          </ac:spMkLst>
        </pc:spChg>
        <pc:spChg chg="add mod">
          <ac:chgData name="Дарья Квашнина" userId="c06f91fd3f00b6f1" providerId="LiveId" clId="{9CA649DF-97A0-4D7C-8B2A-E734C1323CCC}" dt="2020-04-15T09:25:40.621" v="185" actId="1076"/>
          <ac:spMkLst>
            <pc:docMk/>
            <pc:sldMk cId="1993477524" sldId="274"/>
            <ac:spMk id="7" creationId="{EE2B73BC-68F9-4947-9490-26C06A14EDF7}"/>
          </ac:spMkLst>
        </pc:spChg>
        <pc:spChg chg="add del">
          <ac:chgData name="Дарья Квашнина" userId="c06f91fd3f00b6f1" providerId="LiveId" clId="{9CA649DF-97A0-4D7C-8B2A-E734C1323CCC}" dt="2020-04-15T09:21:45.555" v="73" actId="478"/>
          <ac:spMkLst>
            <pc:docMk/>
            <pc:sldMk cId="1993477524" sldId="274"/>
            <ac:spMk id="8" creationId="{5FC43960-C30E-4F12-883F-4AD9BA3857E8}"/>
          </ac:spMkLst>
        </pc:spChg>
        <pc:spChg chg="add mod">
          <ac:chgData name="Дарья Квашнина" userId="c06f91fd3f00b6f1" providerId="LiveId" clId="{9CA649DF-97A0-4D7C-8B2A-E734C1323CCC}" dt="2020-04-15T09:25:08.516" v="180" actId="1076"/>
          <ac:spMkLst>
            <pc:docMk/>
            <pc:sldMk cId="1993477524" sldId="274"/>
            <ac:spMk id="9" creationId="{917F03A0-5AB5-466E-B923-BF8928F1C54E}"/>
          </ac:spMkLst>
        </pc:spChg>
        <pc:spChg chg="add mod">
          <ac:chgData name="Дарья Квашнина" userId="c06f91fd3f00b6f1" providerId="LiveId" clId="{9CA649DF-97A0-4D7C-8B2A-E734C1323CCC}" dt="2020-04-15T12:08:06.408" v="2024" actId="20577"/>
          <ac:spMkLst>
            <pc:docMk/>
            <pc:sldMk cId="1993477524" sldId="274"/>
            <ac:spMk id="10" creationId="{3FB06943-0600-421B-B3CC-2DF970D5AF70}"/>
          </ac:spMkLst>
        </pc:spChg>
        <pc:spChg chg="add del mod">
          <ac:chgData name="Дарья Квашнина" userId="c06f91fd3f00b6f1" providerId="LiveId" clId="{9CA649DF-97A0-4D7C-8B2A-E734C1323CCC}" dt="2020-04-15T09:24:57.112" v="176" actId="478"/>
          <ac:spMkLst>
            <pc:docMk/>
            <pc:sldMk cId="1993477524" sldId="274"/>
            <ac:spMk id="11" creationId="{3ACA9C04-0363-4FC0-9043-8002DFDD70E1}"/>
          </ac:spMkLst>
        </pc:spChg>
        <pc:spChg chg="add del mod">
          <ac:chgData name="Дарья Квашнина" userId="c06f91fd3f00b6f1" providerId="LiveId" clId="{9CA649DF-97A0-4D7C-8B2A-E734C1323CCC}" dt="2020-04-15T09:27:25.999" v="207" actId="478"/>
          <ac:spMkLst>
            <pc:docMk/>
            <pc:sldMk cId="1993477524" sldId="274"/>
            <ac:spMk id="12" creationId="{B2428629-F251-4CD0-A610-5FA89BD40F2B}"/>
          </ac:spMkLst>
        </pc:spChg>
        <pc:spChg chg="add mod">
          <ac:chgData name="Дарья Квашнина" userId="c06f91fd3f00b6f1" providerId="LiveId" clId="{9CA649DF-97A0-4D7C-8B2A-E734C1323CCC}" dt="2020-04-15T09:28:38.951" v="218" actId="1076"/>
          <ac:spMkLst>
            <pc:docMk/>
            <pc:sldMk cId="1993477524" sldId="274"/>
            <ac:spMk id="13" creationId="{AC1B77D0-FBFA-483B-82D9-C60637B4DB8F}"/>
          </ac:spMkLst>
        </pc:spChg>
        <pc:spChg chg="add mod">
          <ac:chgData name="Дарья Квашнина" userId="c06f91fd3f00b6f1" providerId="LiveId" clId="{9CA649DF-97A0-4D7C-8B2A-E734C1323CCC}" dt="2020-04-15T09:28:46.989" v="220" actId="1076"/>
          <ac:spMkLst>
            <pc:docMk/>
            <pc:sldMk cId="1993477524" sldId="274"/>
            <ac:spMk id="15" creationId="{EE57BA86-2046-4752-96DB-E81EAE4A3A9D}"/>
          </ac:spMkLst>
        </pc:spChg>
        <pc:picChg chg="add mod">
          <ac:chgData name="Дарья Квашнина" userId="c06f91fd3f00b6f1" providerId="LiveId" clId="{9CA649DF-97A0-4D7C-8B2A-E734C1323CCC}" dt="2020-04-15T09:25:22.569" v="183" actId="1076"/>
          <ac:picMkLst>
            <pc:docMk/>
            <pc:sldMk cId="1993477524" sldId="274"/>
            <ac:picMk id="1026" creationId="{5DF361A1-A634-448D-9047-E79BAAA5835B}"/>
          </ac:picMkLst>
        </pc:picChg>
      </pc:sldChg>
      <pc:sldChg chg="addSp delSp modSp add">
        <pc:chgData name="Дарья Квашнина" userId="c06f91fd3f00b6f1" providerId="LiveId" clId="{9CA649DF-97A0-4D7C-8B2A-E734C1323CCC}" dt="2020-04-15T09:41:06.722" v="387" actId="1076"/>
        <pc:sldMkLst>
          <pc:docMk/>
          <pc:sldMk cId="1303721648" sldId="275"/>
        </pc:sldMkLst>
        <pc:spChg chg="del">
          <ac:chgData name="Дарья Квашнина" userId="c06f91fd3f00b6f1" providerId="LiveId" clId="{9CA649DF-97A0-4D7C-8B2A-E734C1323CCC}" dt="2020-04-15T09:31:23.747" v="345" actId="478"/>
          <ac:spMkLst>
            <pc:docMk/>
            <pc:sldMk cId="1303721648" sldId="275"/>
            <ac:spMk id="2" creationId="{A91D74C1-CF31-4F05-A405-7B560CC748F5}"/>
          </ac:spMkLst>
        </pc:spChg>
        <pc:spChg chg="del">
          <ac:chgData name="Дарья Квашнина" userId="c06f91fd3f00b6f1" providerId="LiveId" clId="{9CA649DF-97A0-4D7C-8B2A-E734C1323CCC}" dt="2020-04-15T09:30:38.789" v="223" actId="1032"/>
          <ac:spMkLst>
            <pc:docMk/>
            <pc:sldMk cId="1303721648" sldId="275"/>
            <ac:spMk id="3" creationId="{C216609A-946C-41AE-88DE-94E9DB60BA8C}"/>
          </ac:spMkLst>
        </pc:spChg>
        <pc:graphicFrameChg chg="add mod">
          <ac:chgData name="Дарья Квашнина" userId="c06f91fd3f00b6f1" providerId="LiveId" clId="{9CA649DF-97A0-4D7C-8B2A-E734C1323CCC}" dt="2020-04-15T09:41:06.722" v="387" actId="1076"/>
          <ac:graphicFrameMkLst>
            <pc:docMk/>
            <pc:sldMk cId="1303721648" sldId="275"/>
            <ac:graphicFrameMk id="4" creationId="{9EED7415-6580-42F4-A858-1B699BEA6B0A}"/>
          </ac:graphicFrameMkLst>
        </pc:graphicFrameChg>
        <pc:picChg chg="add del mod">
          <ac:chgData name="Дарья Квашнина" userId="c06f91fd3f00b6f1" providerId="LiveId" clId="{9CA649DF-97A0-4D7C-8B2A-E734C1323CCC}" dt="2020-04-15T09:32:54.081" v="372" actId="478"/>
          <ac:picMkLst>
            <pc:docMk/>
            <pc:sldMk cId="1303721648" sldId="275"/>
            <ac:picMk id="5" creationId="{8E00581C-BEFB-4ECA-BA58-510FBAFCA981}"/>
          </ac:picMkLst>
        </pc:picChg>
        <pc:picChg chg="add mod">
          <ac:chgData name="Дарья Квашнина" userId="c06f91fd3f00b6f1" providerId="LiveId" clId="{9CA649DF-97A0-4D7C-8B2A-E734C1323CCC}" dt="2020-04-15T09:37:28.710" v="379" actId="1076"/>
          <ac:picMkLst>
            <pc:docMk/>
            <pc:sldMk cId="1303721648" sldId="275"/>
            <ac:picMk id="2050" creationId="{C48AC416-1210-407F-B569-9871A1C06966}"/>
          </ac:picMkLst>
        </pc:picChg>
        <pc:picChg chg="add mod">
          <ac:chgData name="Дарья Квашнина" userId="c06f91fd3f00b6f1" providerId="LiveId" clId="{9CA649DF-97A0-4D7C-8B2A-E734C1323CCC}" dt="2020-04-15T09:41:02.152" v="386" actId="1076"/>
          <ac:picMkLst>
            <pc:docMk/>
            <pc:sldMk cId="1303721648" sldId="275"/>
            <ac:picMk id="2052" creationId="{515CC020-C2CD-4FE3-B5C8-2974C86D5753}"/>
          </ac:picMkLst>
        </pc:picChg>
      </pc:sldChg>
      <pc:sldChg chg="addSp delSp modSp add modAnim">
        <pc:chgData name="Дарья Квашнина" userId="c06f91fd3f00b6f1" providerId="LiveId" clId="{9CA649DF-97A0-4D7C-8B2A-E734C1323CCC}" dt="2020-04-15T11:40:26.248" v="1635" actId="20577"/>
        <pc:sldMkLst>
          <pc:docMk/>
          <pc:sldMk cId="1596994295" sldId="276"/>
        </pc:sldMkLst>
        <pc:spChg chg="mod">
          <ac:chgData name="Дарья Квашнина" userId="c06f91fd3f00b6f1" providerId="LiveId" clId="{9CA649DF-97A0-4D7C-8B2A-E734C1323CCC}" dt="2020-04-15T11:40:26.248" v="1635" actId="20577"/>
          <ac:spMkLst>
            <pc:docMk/>
            <pc:sldMk cId="1596994295" sldId="276"/>
            <ac:spMk id="4" creationId="{F09FE8F9-E318-401F-8020-21AE578144EA}"/>
          </ac:spMkLst>
        </pc:spChg>
        <pc:spChg chg="mod">
          <ac:chgData name="Дарья Квашнина" userId="c06f91fd3f00b6f1" providerId="LiveId" clId="{9CA649DF-97A0-4D7C-8B2A-E734C1323CCC}" dt="2020-04-15T11:03:13.049" v="1203" actId="14100"/>
          <ac:spMkLst>
            <pc:docMk/>
            <pc:sldMk cId="1596994295" sldId="276"/>
            <ac:spMk id="5" creationId="{2B3495D6-516C-4DE5-87EE-05AEC0287279}"/>
          </ac:spMkLst>
        </pc:spChg>
        <pc:spChg chg="del">
          <ac:chgData name="Дарья Квашнина" userId="c06f91fd3f00b6f1" providerId="LiveId" clId="{9CA649DF-97A0-4D7C-8B2A-E734C1323CCC}" dt="2020-04-15T11:01:18.277" v="1182" actId="478"/>
          <ac:spMkLst>
            <pc:docMk/>
            <pc:sldMk cId="1596994295" sldId="276"/>
            <ac:spMk id="8" creationId="{B9D7F5B4-207A-4323-BE08-051C9EE1D76F}"/>
          </ac:spMkLst>
        </pc:spChg>
        <pc:spChg chg="add mod">
          <ac:chgData name="Дарья Квашнина" userId="c06f91fd3f00b6f1" providerId="LiveId" clId="{9CA649DF-97A0-4D7C-8B2A-E734C1323CCC}" dt="2020-04-15T11:11:42.513" v="1291" actId="1076"/>
          <ac:spMkLst>
            <pc:docMk/>
            <pc:sldMk cId="1596994295" sldId="276"/>
            <ac:spMk id="10" creationId="{1920E5F8-3B8B-4B8C-B70C-84A6ADEFDB2D}"/>
          </ac:spMkLst>
        </pc:spChg>
        <pc:spChg chg="del">
          <ac:chgData name="Дарья Квашнина" userId="c06f91fd3f00b6f1" providerId="LiveId" clId="{9CA649DF-97A0-4D7C-8B2A-E734C1323CCC}" dt="2020-04-15T11:01:14.731" v="1181" actId="478"/>
          <ac:spMkLst>
            <pc:docMk/>
            <pc:sldMk cId="1596994295" sldId="276"/>
            <ac:spMk id="11" creationId="{5C8FE7E5-EEB3-45FC-857C-A284EC45D63D}"/>
          </ac:spMkLst>
        </pc:spChg>
        <pc:spChg chg="add mod">
          <ac:chgData name="Дарья Квашнина" userId="c06f91fd3f00b6f1" providerId="LiveId" clId="{9CA649DF-97A0-4D7C-8B2A-E734C1323CCC}" dt="2020-04-15T11:12:01.431" v="1294" actId="14100"/>
          <ac:spMkLst>
            <pc:docMk/>
            <pc:sldMk cId="1596994295" sldId="276"/>
            <ac:spMk id="12" creationId="{33E55130-64E3-4B32-8C72-E73A1485F157}"/>
          </ac:spMkLst>
        </pc:spChg>
        <pc:spChg chg="del">
          <ac:chgData name="Дарья Квашнина" userId="c06f91fd3f00b6f1" providerId="LiveId" clId="{9CA649DF-97A0-4D7C-8B2A-E734C1323CCC}" dt="2020-04-15T11:01:18.277" v="1182" actId="478"/>
          <ac:spMkLst>
            <pc:docMk/>
            <pc:sldMk cId="1596994295" sldId="276"/>
            <ac:spMk id="13" creationId="{B7E23201-B74D-40AD-8972-72B107A4C6CF}"/>
          </ac:spMkLst>
        </pc:spChg>
        <pc:spChg chg="del">
          <ac:chgData name="Дарья Квашнина" userId="c06f91fd3f00b6f1" providerId="LiveId" clId="{9CA649DF-97A0-4D7C-8B2A-E734C1323CCC}" dt="2020-04-15T11:01:10.053" v="1178" actId="478"/>
          <ac:spMkLst>
            <pc:docMk/>
            <pc:sldMk cId="1596994295" sldId="276"/>
            <ac:spMk id="14" creationId="{6F0DD1BF-2569-4241-B131-F381B2BE4EE6}"/>
          </ac:spMkLst>
        </pc:spChg>
        <pc:spChg chg="del">
          <ac:chgData name="Дарья Квашнина" userId="c06f91fd3f00b6f1" providerId="LiveId" clId="{9CA649DF-97A0-4D7C-8B2A-E734C1323CCC}" dt="2020-04-15T11:01:11.793" v="1179" actId="478"/>
          <ac:spMkLst>
            <pc:docMk/>
            <pc:sldMk cId="1596994295" sldId="276"/>
            <ac:spMk id="15" creationId="{6F31FC86-5845-4B1A-94A0-C1F5D0D90015}"/>
          </ac:spMkLst>
        </pc:spChg>
        <pc:spChg chg="add mod">
          <ac:chgData name="Дарья Квашнина" userId="c06f91fd3f00b6f1" providerId="LiveId" clId="{9CA649DF-97A0-4D7C-8B2A-E734C1323CCC}" dt="2020-04-15T11:12:26.020" v="1299" actId="14100"/>
          <ac:spMkLst>
            <pc:docMk/>
            <pc:sldMk cId="1596994295" sldId="276"/>
            <ac:spMk id="16" creationId="{229E80DA-B31E-4232-B17F-75B3661E6F6E}"/>
          </ac:spMkLst>
        </pc:spChg>
        <pc:grpChg chg="add mod">
          <ac:chgData name="Дарья Квашнина" userId="c06f91fd3f00b6f1" providerId="LiveId" clId="{9CA649DF-97A0-4D7C-8B2A-E734C1323CCC}" dt="2020-04-15T11:12:07.915" v="1295" actId="14100"/>
          <ac:grpSpMkLst>
            <pc:docMk/>
            <pc:sldMk cId="1596994295" sldId="276"/>
            <ac:grpSpMk id="9" creationId="{63FFACA1-A8E7-42AE-B788-22B8091570F5}"/>
          </ac:grpSpMkLst>
        </pc:grpChg>
        <pc:grpChg chg="add mod">
          <ac:chgData name="Дарья Квашнина" userId="c06f91fd3f00b6f1" providerId="LiveId" clId="{9CA649DF-97A0-4D7C-8B2A-E734C1323CCC}" dt="2020-04-15T11:12:15.576" v="1296" actId="14100"/>
          <ac:grpSpMkLst>
            <pc:docMk/>
            <pc:sldMk cId="1596994295" sldId="276"/>
            <ac:grpSpMk id="22" creationId="{6279C373-DE84-4771-A5BA-FBFC68BBDD46}"/>
          </ac:grpSpMkLst>
        </pc:grpChg>
        <pc:grpChg chg="add mod">
          <ac:chgData name="Дарья Квашнина" userId="c06f91fd3f00b6f1" providerId="LiveId" clId="{9CA649DF-97A0-4D7C-8B2A-E734C1323CCC}" dt="2020-04-15T11:11:48.440" v="1292" actId="14100"/>
          <ac:grpSpMkLst>
            <pc:docMk/>
            <pc:sldMk cId="1596994295" sldId="276"/>
            <ac:grpSpMk id="26" creationId="{025C640C-3272-478A-A165-6B39617B797D}"/>
          </ac:grpSpMkLst>
        </pc:grpChg>
        <pc:picChg chg="del">
          <ac:chgData name="Дарья Квашнина" userId="c06f91fd3f00b6f1" providerId="LiveId" clId="{9CA649DF-97A0-4D7C-8B2A-E734C1323CCC}" dt="2020-04-15T11:01:07.719" v="1177" actId="478"/>
          <ac:picMkLst>
            <pc:docMk/>
            <pc:sldMk cId="1596994295" sldId="276"/>
            <ac:picMk id="5122" creationId="{FA1F3A01-07A1-4171-989B-00E4467077F9}"/>
          </ac:picMkLst>
        </pc:picChg>
        <pc:picChg chg="del">
          <ac:chgData name="Дарья Квашнина" userId="c06f91fd3f00b6f1" providerId="LiveId" clId="{9CA649DF-97A0-4D7C-8B2A-E734C1323CCC}" dt="2020-04-15T11:01:14.731" v="1181" actId="478"/>
          <ac:picMkLst>
            <pc:docMk/>
            <pc:sldMk cId="1596994295" sldId="276"/>
            <ac:picMk id="5124" creationId="{E36DFA2D-88E1-4E2F-AB9E-2B341C8D9F1B}"/>
          </ac:picMkLst>
        </pc:picChg>
        <pc:picChg chg="del">
          <ac:chgData name="Дарья Квашнина" userId="c06f91fd3f00b6f1" providerId="LiveId" clId="{9CA649DF-97A0-4D7C-8B2A-E734C1323CCC}" dt="2020-04-15T11:01:18.277" v="1182" actId="478"/>
          <ac:picMkLst>
            <pc:docMk/>
            <pc:sldMk cId="1596994295" sldId="276"/>
            <ac:picMk id="5126" creationId="{58DBF49C-F251-4D72-B9A7-E6F6017CA197}"/>
          </ac:picMkLst>
        </pc:picChg>
        <pc:picChg chg="del">
          <ac:chgData name="Дарья Квашнина" userId="c06f91fd3f00b6f1" providerId="LiveId" clId="{9CA649DF-97A0-4D7C-8B2A-E734C1323CCC}" dt="2020-04-15T11:01:12.750" v="1180" actId="478"/>
          <ac:picMkLst>
            <pc:docMk/>
            <pc:sldMk cId="1596994295" sldId="276"/>
            <ac:picMk id="5128" creationId="{99D1CDB9-3018-4666-95DE-0ABD9AEB613C}"/>
          </ac:picMkLst>
        </pc:picChg>
        <pc:picChg chg="add del mod">
          <ac:chgData name="Дарья Квашнина" userId="c06f91fd3f00b6f1" providerId="LiveId" clId="{9CA649DF-97A0-4D7C-8B2A-E734C1323CCC}" dt="2020-04-15T11:04:43.310" v="1210" actId="478"/>
          <ac:picMkLst>
            <pc:docMk/>
            <pc:sldMk cId="1596994295" sldId="276"/>
            <ac:picMk id="6146" creationId="{2D266479-0B2B-49F4-9B2E-6106D511C01B}"/>
          </ac:picMkLst>
        </pc:picChg>
        <pc:picChg chg="add mod">
          <ac:chgData name="Дарья Квашнина" userId="c06f91fd3f00b6f1" providerId="LiveId" clId="{9CA649DF-97A0-4D7C-8B2A-E734C1323CCC}" dt="2020-04-15T11:07:35.585" v="1219" actId="1076"/>
          <ac:picMkLst>
            <pc:docMk/>
            <pc:sldMk cId="1596994295" sldId="276"/>
            <ac:picMk id="6148" creationId="{A159EE05-B2E5-4D52-8A64-9607F09DCC74}"/>
          </ac:picMkLst>
        </pc:picChg>
        <pc:cxnChg chg="add mod">
          <ac:chgData name="Дарья Квашнина" userId="c06f91fd3f00b6f1" providerId="LiveId" clId="{9CA649DF-97A0-4D7C-8B2A-E734C1323CCC}" dt="2020-04-15T11:09:30.330" v="1224" actId="164"/>
          <ac:cxnSpMkLst>
            <pc:docMk/>
            <pc:sldMk cId="1596994295" sldId="276"/>
            <ac:cxnSpMk id="3" creationId="{952EC3B4-0305-4713-8D1E-B48C48234979}"/>
          </ac:cxnSpMkLst>
        </pc:cxnChg>
        <pc:cxnChg chg="add mod">
          <ac:chgData name="Дарья Квашнина" userId="c06f91fd3f00b6f1" providerId="LiveId" clId="{9CA649DF-97A0-4D7C-8B2A-E734C1323CCC}" dt="2020-04-15T11:09:30.330" v="1224" actId="164"/>
          <ac:cxnSpMkLst>
            <pc:docMk/>
            <pc:sldMk cId="1596994295" sldId="276"/>
            <ac:cxnSpMk id="7" creationId="{97D90301-5944-46D8-9489-2951B418402D}"/>
          </ac:cxnSpMkLst>
        </pc:cxnChg>
      </pc:sldChg>
      <pc:sldChg chg="add del">
        <pc:chgData name="Дарья Квашнина" userId="c06f91fd3f00b6f1" providerId="LiveId" clId="{9CA649DF-97A0-4D7C-8B2A-E734C1323CCC}" dt="2020-04-15T11:12:39.182" v="1302" actId="47"/>
        <pc:sldMkLst>
          <pc:docMk/>
          <pc:sldMk cId="1985402961" sldId="277"/>
        </pc:sldMkLst>
      </pc:sldChg>
      <pc:sldChg chg="addSp delSp modSp add modAnim">
        <pc:chgData name="Дарья Квашнина" userId="c06f91fd3f00b6f1" providerId="LiveId" clId="{9CA649DF-97A0-4D7C-8B2A-E734C1323CCC}" dt="2020-04-15T11:40:30.064" v="1638" actId="20577"/>
        <pc:sldMkLst>
          <pc:docMk/>
          <pc:sldMk cId="4264096966" sldId="278"/>
        </pc:sldMkLst>
        <pc:spChg chg="mod">
          <ac:chgData name="Дарья Квашнина" userId="c06f91fd3f00b6f1" providerId="LiveId" clId="{9CA649DF-97A0-4D7C-8B2A-E734C1323CCC}" dt="2020-04-15T11:40:30.064" v="1638" actId="20577"/>
          <ac:spMkLst>
            <pc:docMk/>
            <pc:sldMk cId="4264096966" sldId="278"/>
            <ac:spMk id="4" creationId="{F09FE8F9-E318-401F-8020-21AE578144EA}"/>
          </ac:spMkLst>
        </pc:spChg>
        <pc:spChg chg="mod">
          <ac:chgData name="Дарья Квашнина" userId="c06f91fd3f00b6f1" providerId="LiveId" clId="{9CA649DF-97A0-4D7C-8B2A-E734C1323CCC}" dt="2020-04-15T11:30:50.354" v="1510" actId="1076"/>
          <ac:spMkLst>
            <pc:docMk/>
            <pc:sldMk cId="4264096966" sldId="278"/>
            <ac:spMk id="5" creationId="{2B3495D6-516C-4DE5-87EE-05AEC0287279}"/>
          </ac:spMkLst>
        </pc:spChg>
        <pc:spChg chg="del">
          <ac:chgData name="Дарья Квашнина" userId="c06f91fd3f00b6f1" providerId="LiveId" clId="{9CA649DF-97A0-4D7C-8B2A-E734C1323CCC}" dt="2020-04-15T11:16:25.411" v="1322" actId="478"/>
          <ac:spMkLst>
            <pc:docMk/>
            <pc:sldMk cId="4264096966" sldId="278"/>
            <ac:spMk id="8" creationId="{B9D7F5B4-207A-4323-BE08-051C9EE1D76F}"/>
          </ac:spMkLst>
        </pc:spChg>
        <pc:spChg chg="del">
          <ac:chgData name="Дарья Квашнина" userId="c06f91fd3f00b6f1" providerId="LiveId" clId="{9CA649DF-97A0-4D7C-8B2A-E734C1323CCC}" dt="2020-04-15T11:16:23.437" v="1321" actId="478"/>
          <ac:spMkLst>
            <pc:docMk/>
            <pc:sldMk cId="4264096966" sldId="278"/>
            <ac:spMk id="11" creationId="{5C8FE7E5-EEB3-45FC-857C-A284EC45D63D}"/>
          </ac:spMkLst>
        </pc:spChg>
        <pc:spChg chg="del">
          <ac:chgData name="Дарья Квашнина" userId="c06f91fd3f00b6f1" providerId="LiveId" clId="{9CA649DF-97A0-4D7C-8B2A-E734C1323CCC}" dt="2020-04-15T11:16:28" v="1323" actId="478"/>
          <ac:spMkLst>
            <pc:docMk/>
            <pc:sldMk cId="4264096966" sldId="278"/>
            <ac:spMk id="13" creationId="{B7E23201-B74D-40AD-8972-72B107A4C6CF}"/>
          </ac:spMkLst>
        </pc:spChg>
        <pc:spChg chg="del">
          <ac:chgData name="Дарья Квашнина" userId="c06f91fd3f00b6f1" providerId="LiveId" clId="{9CA649DF-97A0-4D7C-8B2A-E734C1323CCC}" dt="2020-04-15T11:16:23.437" v="1321" actId="478"/>
          <ac:spMkLst>
            <pc:docMk/>
            <pc:sldMk cId="4264096966" sldId="278"/>
            <ac:spMk id="14" creationId="{6F0DD1BF-2569-4241-B131-F381B2BE4EE6}"/>
          </ac:spMkLst>
        </pc:spChg>
        <pc:spChg chg="del">
          <ac:chgData name="Дарья Квашнина" userId="c06f91fd3f00b6f1" providerId="LiveId" clId="{9CA649DF-97A0-4D7C-8B2A-E734C1323CCC}" dt="2020-04-15T11:16:23.437" v="1321" actId="478"/>
          <ac:spMkLst>
            <pc:docMk/>
            <pc:sldMk cId="4264096966" sldId="278"/>
            <ac:spMk id="15" creationId="{6F31FC86-5845-4B1A-94A0-C1F5D0D90015}"/>
          </ac:spMkLst>
        </pc:spChg>
        <pc:spChg chg="add mod">
          <ac:chgData name="Дарья Квашнина" userId="c06f91fd3f00b6f1" providerId="LiveId" clId="{9CA649DF-97A0-4D7C-8B2A-E734C1323CCC}" dt="2020-04-15T11:29:58.957" v="1456" actId="1076"/>
          <ac:spMkLst>
            <pc:docMk/>
            <pc:sldMk cId="4264096966" sldId="278"/>
            <ac:spMk id="16" creationId="{97723E09-9D46-4DB0-9848-7CC8AD65CCBD}"/>
          </ac:spMkLst>
        </pc:spChg>
        <pc:spChg chg="add mod">
          <ac:chgData name="Дарья Квашнина" userId="c06f91fd3f00b6f1" providerId="LiveId" clId="{9CA649DF-97A0-4D7C-8B2A-E734C1323CCC}" dt="2020-04-15T11:29:53.132" v="1453" actId="1076"/>
          <ac:spMkLst>
            <pc:docMk/>
            <pc:sldMk cId="4264096966" sldId="278"/>
            <ac:spMk id="18" creationId="{C1FABA69-116C-441D-B22F-81604680BFCE}"/>
          </ac:spMkLst>
        </pc:spChg>
        <pc:spChg chg="add mod">
          <ac:chgData name="Дарья Квашнина" userId="c06f91fd3f00b6f1" providerId="LiveId" clId="{9CA649DF-97A0-4D7C-8B2A-E734C1323CCC}" dt="2020-04-15T11:30:42.458" v="1508" actId="20577"/>
          <ac:spMkLst>
            <pc:docMk/>
            <pc:sldMk cId="4264096966" sldId="278"/>
            <ac:spMk id="20" creationId="{EEA5FC44-2E4E-49B4-91FD-F6FF344404E5}"/>
          </ac:spMkLst>
        </pc:spChg>
        <pc:graphicFrameChg chg="add del mod">
          <ac:chgData name="Дарья Квашнина" userId="c06f91fd3f00b6f1" providerId="LiveId" clId="{9CA649DF-97A0-4D7C-8B2A-E734C1323CCC}" dt="2020-04-15T11:17:43.528" v="1336" actId="1032"/>
          <ac:graphicFrameMkLst>
            <pc:docMk/>
            <pc:sldMk cId="4264096966" sldId="278"/>
            <ac:graphicFrameMk id="2" creationId="{52AA2420-6A0C-4F66-BFE9-9506C287C048}"/>
          </ac:graphicFrameMkLst>
        </pc:graphicFrameChg>
        <pc:picChg chg="del">
          <ac:chgData name="Дарья Квашнина" userId="c06f91fd3f00b6f1" providerId="LiveId" clId="{9CA649DF-97A0-4D7C-8B2A-E734C1323CCC}" dt="2020-04-15T11:16:23.437" v="1321" actId="478"/>
          <ac:picMkLst>
            <pc:docMk/>
            <pc:sldMk cId="4264096966" sldId="278"/>
            <ac:picMk id="5122" creationId="{FA1F3A01-07A1-4171-989B-00E4467077F9}"/>
          </ac:picMkLst>
        </pc:picChg>
        <pc:picChg chg="del">
          <ac:chgData name="Дарья Квашнина" userId="c06f91fd3f00b6f1" providerId="LiveId" clId="{9CA649DF-97A0-4D7C-8B2A-E734C1323CCC}" dt="2020-04-15T11:16:23.437" v="1321" actId="478"/>
          <ac:picMkLst>
            <pc:docMk/>
            <pc:sldMk cId="4264096966" sldId="278"/>
            <ac:picMk id="5124" creationId="{E36DFA2D-88E1-4E2F-AB9E-2B341C8D9F1B}"/>
          </ac:picMkLst>
        </pc:picChg>
        <pc:picChg chg="del">
          <ac:chgData name="Дарья Квашнина" userId="c06f91fd3f00b6f1" providerId="LiveId" clId="{9CA649DF-97A0-4D7C-8B2A-E734C1323CCC}" dt="2020-04-15T11:16:25.411" v="1322" actId="478"/>
          <ac:picMkLst>
            <pc:docMk/>
            <pc:sldMk cId="4264096966" sldId="278"/>
            <ac:picMk id="5126" creationId="{58DBF49C-F251-4D72-B9A7-E6F6017CA197}"/>
          </ac:picMkLst>
        </pc:picChg>
        <pc:picChg chg="del">
          <ac:chgData name="Дарья Квашнина" userId="c06f91fd3f00b6f1" providerId="LiveId" clId="{9CA649DF-97A0-4D7C-8B2A-E734C1323CCC}" dt="2020-04-15T11:16:23.437" v="1321" actId="478"/>
          <ac:picMkLst>
            <pc:docMk/>
            <pc:sldMk cId="4264096966" sldId="278"/>
            <ac:picMk id="5128" creationId="{99D1CDB9-3018-4666-95DE-0ABD9AEB613C}"/>
          </ac:picMkLst>
        </pc:picChg>
        <pc:picChg chg="add mod">
          <ac:chgData name="Дарья Квашнина" userId="c06f91fd3f00b6f1" providerId="LiveId" clId="{9CA649DF-97A0-4D7C-8B2A-E734C1323CCC}" dt="2020-04-15T11:30:02.756" v="1458" actId="14100"/>
          <ac:picMkLst>
            <pc:docMk/>
            <pc:sldMk cId="4264096966" sldId="278"/>
            <ac:picMk id="7170" creationId="{367AC3CE-9E7B-48FE-BDA0-41D0F1AD41C9}"/>
          </ac:picMkLst>
        </pc:picChg>
        <pc:picChg chg="add del mod">
          <ac:chgData name="Дарья Квашнина" userId="c06f91fd3f00b6f1" providerId="LiveId" clId="{9CA649DF-97A0-4D7C-8B2A-E734C1323CCC}" dt="2020-04-15T11:25:14.373" v="1410" actId="478"/>
          <ac:picMkLst>
            <pc:docMk/>
            <pc:sldMk cId="4264096966" sldId="278"/>
            <ac:picMk id="7172" creationId="{0119654E-A3A4-40B5-8329-125995315F94}"/>
          </ac:picMkLst>
        </pc:picChg>
        <pc:picChg chg="add mod">
          <ac:chgData name="Дарья Квашнина" userId="c06f91fd3f00b6f1" providerId="LiveId" clId="{9CA649DF-97A0-4D7C-8B2A-E734C1323CCC}" dt="2020-04-15T11:30:06.681" v="1459" actId="14100"/>
          <ac:picMkLst>
            <pc:docMk/>
            <pc:sldMk cId="4264096966" sldId="278"/>
            <ac:picMk id="7174" creationId="{93531B8C-0FF8-4C52-BDC2-FFA99CAA1FFC}"/>
          </ac:picMkLst>
        </pc:picChg>
        <pc:picChg chg="add mod">
          <ac:chgData name="Дарья Квашнина" userId="c06f91fd3f00b6f1" providerId="LiveId" clId="{9CA649DF-97A0-4D7C-8B2A-E734C1323CCC}" dt="2020-04-15T11:30:22.585" v="1464" actId="14100"/>
          <ac:picMkLst>
            <pc:docMk/>
            <pc:sldMk cId="4264096966" sldId="278"/>
            <ac:picMk id="7176" creationId="{45CD7752-6CF4-45E8-8315-CD78CE62EE35}"/>
          </ac:picMkLst>
        </pc:picChg>
      </pc:sldChg>
      <pc:sldChg chg="addSp delSp modSp add modAnim">
        <pc:chgData name="Дарья Квашнина" userId="c06f91fd3f00b6f1" providerId="LiveId" clId="{9CA649DF-97A0-4D7C-8B2A-E734C1323CCC}" dt="2020-04-15T12:07:09.539" v="2023"/>
        <pc:sldMkLst>
          <pc:docMk/>
          <pc:sldMk cId="94463975" sldId="279"/>
        </pc:sldMkLst>
        <pc:spChg chg="del">
          <ac:chgData name="Дарья Квашнина" userId="c06f91fd3f00b6f1" providerId="LiveId" clId="{9CA649DF-97A0-4D7C-8B2A-E734C1323CCC}" dt="2020-04-15T11:41:51.784" v="1641" actId="478"/>
          <ac:spMkLst>
            <pc:docMk/>
            <pc:sldMk cId="94463975" sldId="279"/>
            <ac:spMk id="2" creationId="{E226E5A9-CF27-4643-AEBC-A68FF48D609A}"/>
          </ac:spMkLst>
        </pc:spChg>
        <pc:spChg chg="del">
          <ac:chgData name="Дарья Квашнина" userId="c06f91fd3f00b6f1" providerId="LiveId" clId="{9CA649DF-97A0-4D7C-8B2A-E734C1323CCC}" dt="2020-04-15T11:41:50.614" v="1640" actId="478"/>
          <ac:spMkLst>
            <pc:docMk/>
            <pc:sldMk cId="94463975" sldId="279"/>
            <ac:spMk id="3" creationId="{048BB3B8-83E9-4645-9CE9-2F6D7BE9F4FF}"/>
          </ac:spMkLst>
        </pc:spChg>
        <pc:spChg chg="add mod">
          <ac:chgData name="Дарья Квашнина" userId="c06f91fd3f00b6f1" providerId="LiveId" clId="{9CA649DF-97A0-4D7C-8B2A-E734C1323CCC}" dt="2020-04-15T12:06:22.977" v="2017" actId="122"/>
          <ac:spMkLst>
            <pc:docMk/>
            <pc:sldMk cId="94463975" sldId="279"/>
            <ac:spMk id="11" creationId="{FF861CDB-0297-4E8F-BC9F-252322AB7F51}"/>
          </ac:spMkLst>
        </pc:spChg>
        <pc:spChg chg="add del mod">
          <ac:chgData name="Дарья Квашнина" userId="c06f91fd3f00b6f1" providerId="LiveId" clId="{9CA649DF-97A0-4D7C-8B2A-E734C1323CCC}" dt="2020-04-15T12:06:45.314" v="2022" actId="478"/>
          <ac:spMkLst>
            <pc:docMk/>
            <pc:sldMk cId="94463975" sldId="279"/>
            <ac:spMk id="12" creationId="{456A89D9-2EE3-4686-BBCA-9171FD798E56}"/>
          </ac:spMkLst>
        </pc:spChg>
        <pc:spChg chg="add mod">
          <ac:chgData name="Дарья Квашнина" userId="c06f91fd3f00b6f1" providerId="LiveId" clId="{9CA649DF-97A0-4D7C-8B2A-E734C1323CCC}" dt="2020-04-15T12:03:53.656" v="1963" actId="14100"/>
          <ac:spMkLst>
            <pc:docMk/>
            <pc:sldMk cId="94463975" sldId="279"/>
            <ac:spMk id="21" creationId="{CE47D02D-CCE1-425A-9726-E7CB3EAA69E4}"/>
          </ac:spMkLst>
        </pc:spChg>
        <pc:spChg chg="add mod">
          <ac:chgData name="Дарья Квашнина" userId="c06f91fd3f00b6f1" providerId="LiveId" clId="{9CA649DF-97A0-4D7C-8B2A-E734C1323CCC}" dt="2020-04-15T12:06:41.441" v="2021" actId="122"/>
          <ac:spMkLst>
            <pc:docMk/>
            <pc:sldMk cId="94463975" sldId="279"/>
            <ac:spMk id="28" creationId="{E6D572C0-DCA0-49CA-9849-B63E6B1CECAD}"/>
          </ac:spMkLst>
        </pc:spChg>
        <pc:spChg chg="add mod">
          <ac:chgData name="Дарья Квашнина" userId="c06f91fd3f00b6f1" providerId="LiveId" clId="{9CA649DF-97A0-4D7C-8B2A-E734C1323CCC}" dt="2020-04-15T12:06:28.232" v="2018" actId="122"/>
          <ac:spMkLst>
            <pc:docMk/>
            <pc:sldMk cId="94463975" sldId="279"/>
            <ac:spMk id="36" creationId="{56622EA3-BF63-4691-AC54-DE609842F704}"/>
          </ac:spMkLst>
        </pc:spChg>
        <pc:grpChg chg="add mod">
          <ac:chgData name="Дарья Квашнина" userId="c06f91fd3f00b6f1" providerId="LiveId" clId="{9CA649DF-97A0-4D7C-8B2A-E734C1323CCC}" dt="2020-04-15T12:04:10.809" v="1964" actId="14100"/>
          <ac:grpSpMkLst>
            <pc:docMk/>
            <pc:sldMk cId="94463975" sldId="279"/>
            <ac:grpSpMk id="10" creationId="{272A410F-D685-4146-B766-CFDDD0CFB12F}"/>
          </ac:grpSpMkLst>
        </pc:grpChg>
        <pc:grpChg chg="add del mod">
          <ac:chgData name="Дарья Квашнина" userId="c06f91fd3f00b6f1" providerId="LiveId" clId="{9CA649DF-97A0-4D7C-8B2A-E734C1323CCC}" dt="2020-04-15T11:49:58.718" v="1685" actId="478"/>
          <ac:grpSpMkLst>
            <pc:docMk/>
            <pc:sldMk cId="94463975" sldId="279"/>
            <ac:grpSpMk id="15" creationId="{508452E0-20C1-40C3-B0FD-57E0591E826A}"/>
          </ac:grpSpMkLst>
        </pc:grpChg>
        <pc:grpChg chg="add mod">
          <ac:chgData name="Дарья Квашнина" userId="c06f91fd3f00b6f1" providerId="LiveId" clId="{9CA649DF-97A0-4D7C-8B2A-E734C1323CCC}" dt="2020-04-15T12:06:12.940" v="2016" actId="1076"/>
          <ac:grpSpMkLst>
            <pc:docMk/>
            <pc:sldMk cId="94463975" sldId="279"/>
            <ac:grpSpMk id="29" creationId="{393F29A1-CADD-45AF-A11A-1AA964ADE6D5}"/>
          </ac:grpSpMkLst>
        </pc:grpChg>
        <pc:grpChg chg="add mod">
          <ac:chgData name="Дарья Квашнина" userId="c06f91fd3f00b6f1" providerId="LiveId" clId="{9CA649DF-97A0-4D7C-8B2A-E734C1323CCC}" dt="2020-04-15T11:59:20.087" v="1861" actId="1076"/>
          <ac:grpSpMkLst>
            <pc:docMk/>
            <pc:sldMk cId="94463975" sldId="279"/>
            <ac:grpSpMk id="33" creationId="{363CF049-3780-4DC4-857C-EA5388299726}"/>
          </ac:grpSpMkLst>
        </pc:grpChg>
        <pc:picChg chg="add del mod">
          <ac:chgData name="Дарья Квашнина" userId="c06f91fd3f00b6f1" providerId="LiveId" clId="{9CA649DF-97A0-4D7C-8B2A-E734C1323CCC}" dt="2020-04-15T11:44:52.388" v="1663" actId="478"/>
          <ac:picMkLst>
            <pc:docMk/>
            <pc:sldMk cId="94463975" sldId="279"/>
            <ac:picMk id="9218" creationId="{A21DFD82-35F0-4C91-8077-BFEABF66EF47}"/>
          </ac:picMkLst>
        </pc:picChg>
        <pc:picChg chg="add del mod">
          <ac:chgData name="Дарья Квашнина" userId="c06f91fd3f00b6f1" providerId="LiveId" clId="{9CA649DF-97A0-4D7C-8B2A-E734C1323CCC}" dt="2020-04-15T11:44:59.477" v="1666" actId="478"/>
          <ac:picMkLst>
            <pc:docMk/>
            <pc:sldMk cId="94463975" sldId="279"/>
            <ac:picMk id="9220" creationId="{4B399940-1427-4DF5-AD6D-1EBCA4842AD8}"/>
          </ac:picMkLst>
        </pc:picChg>
        <pc:picChg chg="add mod">
          <ac:chgData name="Дарья Квашнина" userId="c06f91fd3f00b6f1" providerId="LiveId" clId="{9CA649DF-97A0-4D7C-8B2A-E734C1323CCC}" dt="2020-04-15T11:53:25.111" v="1743" actId="732"/>
          <ac:picMkLst>
            <pc:docMk/>
            <pc:sldMk cId="94463975" sldId="279"/>
            <ac:picMk id="9222" creationId="{B9010529-10E2-4D31-869E-D4F96C217C6E}"/>
          </ac:picMkLst>
        </pc:picChg>
        <pc:cxnChg chg="add del">
          <ac:chgData name="Дарья Квашнина" userId="c06f91fd3f00b6f1" providerId="LiveId" clId="{9CA649DF-97A0-4D7C-8B2A-E734C1323CCC}" dt="2020-04-15T11:42:14.156" v="1648" actId="478"/>
          <ac:cxnSpMkLst>
            <pc:docMk/>
            <pc:sldMk cId="94463975" sldId="279"/>
            <ac:cxnSpMk id="5" creationId="{9C0B2735-BD9D-4E9E-B2E1-9C426642B9FB}"/>
          </ac:cxnSpMkLst>
        </pc:cxnChg>
        <pc:cxnChg chg="add mod">
          <ac:chgData name="Дарья Квашнина" userId="c06f91fd3f00b6f1" providerId="LiveId" clId="{9CA649DF-97A0-4D7C-8B2A-E734C1323CCC}" dt="2020-04-15T11:42:56.271" v="1653" actId="164"/>
          <ac:cxnSpMkLst>
            <pc:docMk/>
            <pc:sldMk cId="94463975" sldId="279"/>
            <ac:cxnSpMk id="7" creationId="{3E16DF4F-40ED-4F73-9AF0-45B00D2CEA86}"/>
          </ac:cxnSpMkLst>
        </pc:cxnChg>
        <pc:cxnChg chg="add mod">
          <ac:chgData name="Дарья Квашнина" userId="c06f91fd3f00b6f1" providerId="LiveId" clId="{9CA649DF-97A0-4D7C-8B2A-E734C1323CCC}" dt="2020-04-15T11:42:56.271" v="1653" actId="164"/>
          <ac:cxnSpMkLst>
            <pc:docMk/>
            <pc:sldMk cId="94463975" sldId="279"/>
            <ac:cxnSpMk id="9" creationId="{07F7FFC2-F9F2-4326-A578-E12157CB9420}"/>
          </ac:cxnSpMkLst>
        </pc:cxnChg>
        <pc:cxnChg chg="add mod">
          <ac:chgData name="Дарья Квашнина" userId="c06f91fd3f00b6f1" providerId="LiveId" clId="{9CA649DF-97A0-4D7C-8B2A-E734C1323CCC}" dt="2020-04-15T11:52:06.284" v="1732" actId="13822"/>
          <ac:cxnSpMkLst>
            <pc:docMk/>
            <pc:sldMk cId="94463975" sldId="279"/>
            <ac:cxnSpMk id="14" creationId="{75C39FC6-C557-4525-BCC0-83C9AB052184}"/>
          </ac:cxnSpMkLst>
        </pc:cxnChg>
        <pc:cxnChg chg="add mod">
          <ac:chgData name="Дарья Квашнина" userId="c06f91fd3f00b6f1" providerId="LiveId" clId="{9CA649DF-97A0-4D7C-8B2A-E734C1323CCC}" dt="2020-04-15T11:52:28.460" v="1736" actId="14100"/>
          <ac:cxnSpMkLst>
            <pc:docMk/>
            <pc:sldMk cId="94463975" sldId="279"/>
            <ac:cxnSpMk id="19" creationId="{BBE02CFA-85AE-4539-BBCA-46289566D6E1}"/>
          </ac:cxnSpMkLst>
        </pc:cxnChg>
        <pc:cxnChg chg="add mod">
          <ac:chgData name="Дарья Квашнина" userId="c06f91fd3f00b6f1" providerId="LiveId" clId="{9CA649DF-97A0-4D7C-8B2A-E734C1323CCC}" dt="2020-04-15T11:56:03.467" v="1777" actId="164"/>
          <ac:cxnSpMkLst>
            <pc:docMk/>
            <pc:sldMk cId="94463975" sldId="279"/>
            <ac:cxnSpMk id="23" creationId="{72649E44-8079-42BE-A057-81B61A7A3D5B}"/>
          </ac:cxnSpMkLst>
        </pc:cxnChg>
        <pc:cxnChg chg="add mod">
          <ac:chgData name="Дарья Квашнина" userId="c06f91fd3f00b6f1" providerId="LiveId" clId="{9CA649DF-97A0-4D7C-8B2A-E734C1323CCC}" dt="2020-04-15T11:56:03.467" v="1777" actId="164"/>
          <ac:cxnSpMkLst>
            <pc:docMk/>
            <pc:sldMk cId="94463975" sldId="279"/>
            <ac:cxnSpMk id="25" creationId="{3B74C054-D59F-4973-885B-A8878D1829E2}"/>
          </ac:cxnSpMkLst>
        </pc:cxnChg>
      </pc:sldChg>
    </pc:docChg>
  </pc:docChgLst>
  <pc:docChgLst>
    <pc:chgData name="Дарья Квашнина" userId="c06f91fd3f00b6f1" providerId="LiveId" clId="{682D3220-93E7-4F75-9FA7-D8DD5134CF9C}"/>
    <pc:docChg chg="modSld">
      <pc:chgData name="Дарья Квашнина" userId="c06f91fd3f00b6f1" providerId="LiveId" clId="{682D3220-93E7-4F75-9FA7-D8DD5134CF9C}" dt="2020-04-15T22:51:25.306" v="4" actId="20577"/>
      <pc:docMkLst>
        <pc:docMk/>
      </pc:docMkLst>
      <pc:sldChg chg="modSp">
        <pc:chgData name="Дарья Квашнина" userId="c06f91fd3f00b6f1" providerId="LiveId" clId="{682D3220-93E7-4F75-9FA7-D8DD5134CF9C}" dt="2020-04-15T22:36:00.602" v="0" actId="207"/>
        <pc:sldMkLst>
          <pc:docMk/>
          <pc:sldMk cId="0" sldId="260"/>
        </pc:sldMkLst>
        <pc:spChg chg="mod">
          <ac:chgData name="Дарья Квашнина" userId="c06f91fd3f00b6f1" providerId="LiveId" clId="{682D3220-93E7-4F75-9FA7-D8DD5134CF9C}" dt="2020-04-15T22:36:00.602" v="0" actId="207"/>
          <ac:spMkLst>
            <pc:docMk/>
            <pc:sldMk cId="0" sldId="260"/>
            <ac:spMk id="2" creationId="{A6F5F1AD-D5C8-4177-9E04-8DCDE83DDCA9}"/>
          </ac:spMkLst>
        </pc:spChg>
      </pc:sldChg>
      <pc:sldChg chg="modSp">
        <pc:chgData name="Дарья Квашнина" userId="c06f91fd3f00b6f1" providerId="LiveId" clId="{682D3220-93E7-4F75-9FA7-D8DD5134CF9C}" dt="2020-04-15T22:36:12.328" v="1" actId="207"/>
        <pc:sldMkLst>
          <pc:docMk/>
          <pc:sldMk cId="1777642749" sldId="270"/>
        </pc:sldMkLst>
        <pc:spChg chg="mod">
          <ac:chgData name="Дарья Квашнина" userId="c06f91fd3f00b6f1" providerId="LiveId" clId="{682D3220-93E7-4F75-9FA7-D8DD5134CF9C}" dt="2020-04-15T22:36:12.328" v="1" actId="207"/>
          <ac:spMkLst>
            <pc:docMk/>
            <pc:sldMk cId="1777642749" sldId="270"/>
            <ac:spMk id="8" creationId="{5C222B8D-3FEB-4DE0-8287-A2F2A3E5F50A}"/>
          </ac:spMkLst>
        </pc:spChg>
      </pc:sldChg>
      <pc:sldChg chg="modSp">
        <pc:chgData name="Дарья Квашнина" userId="c06f91fd3f00b6f1" providerId="LiveId" clId="{682D3220-93E7-4F75-9FA7-D8DD5134CF9C}" dt="2020-04-15T22:51:25.306" v="4" actId="20577"/>
        <pc:sldMkLst>
          <pc:docMk/>
          <pc:sldMk cId="94463975" sldId="279"/>
        </pc:sldMkLst>
        <pc:spChg chg="mod">
          <ac:chgData name="Дарья Квашнина" userId="c06f91fd3f00b6f1" providerId="LiveId" clId="{682D3220-93E7-4F75-9FA7-D8DD5134CF9C}" dt="2020-04-15T22:36:34.210" v="2" actId="207"/>
          <ac:spMkLst>
            <pc:docMk/>
            <pc:sldMk cId="94463975" sldId="279"/>
            <ac:spMk id="11" creationId="{FF861CDB-0297-4E8F-BC9F-252322AB7F51}"/>
          </ac:spMkLst>
        </pc:spChg>
        <pc:spChg chg="mod">
          <ac:chgData name="Дарья Квашнина" userId="c06f91fd3f00b6f1" providerId="LiveId" clId="{682D3220-93E7-4F75-9FA7-D8DD5134CF9C}" dt="2020-04-15T22:51:25.306" v="4" actId="20577"/>
          <ac:spMkLst>
            <pc:docMk/>
            <pc:sldMk cId="94463975" sldId="279"/>
            <ac:spMk id="28" creationId="{E6D572C0-DCA0-49CA-9849-B63E6B1CECAD}"/>
          </ac:spMkLst>
        </pc:spChg>
      </pc:sldChg>
    </pc:docChg>
  </pc:docChgLst>
  <pc:docChgLst>
    <pc:chgData name="Дарья Квашнина" userId="c06f91fd3f00b6f1" providerId="LiveId" clId="{394CE8DB-9E7D-485D-A335-8C1F845D4EE7}"/>
    <pc:docChg chg="undo custSel addSld delSld modSld sldOrd">
      <pc:chgData name="Дарья Квашнина" userId="c06f91fd3f00b6f1" providerId="LiveId" clId="{394CE8DB-9E7D-485D-A335-8C1F845D4EE7}" dt="2019-04-14T20:57:58.337" v="1024" actId="478"/>
      <pc:docMkLst>
        <pc:docMk/>
      </pc:docMkLst>
      <pc:sldChg chg="modSp">
        <pc:chgData name="Дарья Квашнина" userId="c06f91fd3f00b6f1" providerId="LiveId" clId="{394CE8DB-9E7D-485D-A335-8C1F845D4EE7}" dt="2019-04-14T17:29:28.628" v="69" actId="20577"/>
        <pc:sldMkLst>
          <pc:docMk/>
          <pc:sldMk cId="0" sldId="256"/>
        </pc:sldMkLst>
        <pc:spChg chg="mod">
          <ac:chgData name="Дарья Квашнина" userId="c06f91fd3f00b6f1" providerId="LiveId" clId="{394CE8DB-9E7D-485D-A335-8C1F845D4EE7}" dt="2019-04-14T17:29:28.628" v="69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Дарья Квашнина" userId="c06f91fd3f00b6f1" providerId="LiveId" clId="{394CE8DB-9E7D-485D-A335-8C1F845D4EE7}" dt="2019-04-14T17:29:11.443" v="57" actId="20577"/>
          <ac:spMkLst>
            <pc:docMk/>
            <pc:sldMk cId="0" sldId="256"/>
            <ac:spMk id="7" creationId="{00000000-0000-0000-0000-000000000000}"/>
          </ac:spMkLst>
        </pc:spChg>
      </pc:sldChg>
      <pc:sldChg chg="del">
        <pc:chgData name="Дарья Квашнина" userId="c06f91fd3f00b6f1" providerId="LiveId" clId="{394CE8DB-9E7D-485D-A335-8C1F845D4EE7}" dt="2019-04-14T17:29:53.803" v="70" actId="2696"/>
        <pc:sldMkLst>
          <pc:docMk/>
          <pc:sldMk cId="0" sldId="257"/>
        </pc:sldMkLst>
      </pc:sldChg>
      <pc:sldChg chg="modSp add del ord">
        <pc:chgData name="Дарья Квашнина" userId="c06f91fd3f00b6f1" providerId="LiveId" clId="{394CE8DB-9E7D-485D-A335-8C1F845D4EE7}" dt="2019-04-14T19:22:31.870" v="786"/>
        <pc:sldMkLst>
          <pc:docMk/>
          <pc:sldMk cId="0" sldId="258"/>
        </pc:sldMkLst>
        <pc:spChg chg="mod">
          <ac:chgData name="Дарья Квашнина" userId="c06f91fd3f00b6f1" providerId="LiveId" clId="{394CE8DB-9E7D-485D-A335-8C1F845D4EE7}" dt="2019-04-14T17:30:04.729" v="73" actId="20577"/>
          <ac:spMkLst>
            <pc:docMk/>
            <pc:sldMk cId="0" sldId="258"/>
            <ac:spMk id="7" creationId="{00000000-0000-0000-0000-000000000000}"/>
          </ac:spMkLst>
        </pc:spChg>
      </pc:sldChg>
      <pc:sldChg chg="del">
        <pc:chgData name="Дарья Квашнина" userId="c06f91fd3f00b6f1" providerId="LiveId" clId="{394CE8DB-9E7D-485D-A335-8C1F845D4EE7}" dt="2019-04-14T17:36:12.986" v="75" actId="2696"/>
        <pc:sldMkLst>
          <pc:docMk/>
          <pc:sldMk cId="0" sldId="259"/>
        </pc:sldMkLst>
      </pc:sldChg>
      <pc:sldChg chg="addSp delSp modSp">
        <pc:chgData name="Дарья Квашнина" userId="c06f91fd3f00b6f1" providerId="LiveId" clId="{394CE8DB-9E7D-485D-A335-8C1F845D4EE7}" dt="2019-04-14T19:21:18.916" v="777" actId="20577"/>
        <pc:sldMkLst>
          <pc:docMk/>
          <pc:sldMk cId="0" sldId="260"/>
        </pc:sldMkLst>
        <pc:spChg chg="add mod">
          <ac:chgData name="Дарья Квашнина" userId="c06f91fd3f00b6f1" providerId="LiveId" clId="{394CE8DB-9E7D-485D-A335-8C1F845D4EE7}" dt="2019-04-14T19:21:18.916" v="777" actId="20577"/>
          <ac:spMkLst>
            <pc:docMk/>
            <pc:sldMk cId="0" sldId="260"/>
            <ac:spMk id="2" creationId="{A6F5F1AD-D5C8-4177-9E04-8DCDE83DDCA9}"/>
          </ac:spMkLst>
        </pc:spChg>
        <pc:spChg chg="add del mod">
          <ac:chgData name="Дарья Квашнина" userId="c06f91fd3f00b6f1" providerId="LiveId" clId="{394CE8DB-9E7D-485D-A335-8C1F845D4EE7}" dt="2019-04-14T17:44:59.602" v="291" actId="478"/>
          <ac:spMkLst>
            <pc:docMk/>
            <pc:sldMk cId="0" sldId="260"/>
            <ac:spMk id="6" creationId="{D82EB85C-0DFC-4373-A1BC-1B8D0439ED56}"/>
          </ac:spMkLst>
        </pc:spChg>
        <pc:spChg chg="mod">
          <ac:chgData name="Дарья Квашнина" userId="c06f91fd3f00b6f1" providerId="LiveId" clId="{394CE8DB-9E7D-485D-A335-8C1F845D4EE7}" dt="2019-04-14T17:38:18.041" v="107" actId="20577"/>
          <ac:spMkLst>
            <pc:docMk/>
            <pc:sldMk cId="0" sldId="260"/>
            <ac:spMk id="12" creationId="{00000000-0000-0000-0000-000000000000}"/>
          </ac:spMkLst>
        </pc:spChg>
        <pc:spChg chg="add mod">
          <ac:chgData name="Дарья Квашнина" userId="c06f91fd3f00b6f1" providerId="LiveId" clId="{394CE8DB-9E7D-485D-A335-8C1F845D4EE7}" dt="2019-04-14T18:57:16.086" v="664" actId="403"/>
          <ac:spMkLst>
            <pc:docMk/>
            <pc:sldMk cId="0" sldId="260"/>
            <ac:spMk id="13" creationId="{A9003C91-3E5A-4348-B2BE-1F3FE6E5B29A}"/>
          </ac:spMkLst>
        </pc:spChg>
        <pc:spChg chg="del">
          <ac:chgData name="Дарья Квашнина" userId="c06f91fd3f00b6f1" providerId="LiveId" clId="{394CE8DB-9E7D-485D-A335-8C1F845D4EE7}" dt="2019-04-14T17:38:32.318" v="110" actId="478"/>
          <ac:spMkLst>
            <pc:docMk/>
            <pc:sldMk cId="0" sldId="260"/>
            <ac:spMk id="14" creationId="{00000000-0000-0000-0000-000000000000}"/>
          </ac:spMkLst>
        </pc:spChg>
        <pc:spChg chg="mod">
          <ac:chgData name="Дарья Квашнина" userId="c06f91fd3f00b6f1" providerId="LiveId" clId="{394CE8DB-9E7D-485D-A335-8C1F845D4EE7}" dt="2019-04-14T18:57:11.483" v="663" actId="14100"/>
          <ac:spMkLst>
            <pc:docMk/>
            <pc:sldMk cId="0" sldId="260"/>
            <ac:spMk id="15" creationId="{00000000-0000-0000-0000-000000000000}"/>
          </ac:spMkLst>
        </pc:spChg>
        <pc:spChg chg="add mod">
          <ac:chgData name="Дарья Квашнина" userId="c06f91fd3f00b6f1" providerId="LiveId" clId="{394CE8DB-9E7D-485D-A335-8C1F845D4EE7}" dt="2019-04-14T19:02:11.844" v="665" actId="403"/>
          <ac:spMkLst>
            <pc:docMk/>
            <pc:sldMk cId="0" sldId="260"/>
            <ac:spMk id="16" creationId="{F64EC3BF-E1A2-4223-BEDC-8A5F5564A82B}"/>
          </ac:spMkLst>
        </pc:spChg>
        <pc:spChg chg="add mod">
          <ac:chgData name="Дарья Квашнина" userId="c06f91fd3f00b6f1" providerId="LiveId" clId="{394CE8DB-9E7D-485D-A335-8C1F845D4EE7}" dt="2019-04-14T17:47:03.475" v="315" actId="20577"/>
          <ac:spMkLst>
            <pc:docMk/>
            <pc:sldMk cId="0" sldId="260"/>
            <ac:spMk id="17" creationId="{8EB3EF99-BFD2-49EB-9B94-008653F6F39B}"/>
          </ac:spMkLst>
        </pc:spChg>
        <pc:spChg chg="del">
          <ac:chgData name="Дарья Квашнина" userId="c06f91fd3f00b6f1" providerId="LiveId" clId="{394CE8DB-9E7D-485D-A335-8C1F845D4EE7}" dt="2019-04-14T17:39:01.238" v="201" actId="478"/>
          <ac:spMkLst>
            <pc:docMk/>
            <pc:sldMk cId="0" sldId="260"/>
            <ac:spMk id="18" creationId="{00000000-0000-0000-0000-000000000000}"/>
          </ac:spMkLst>
        </pc:spChg>
        <pc:picChg chg="add mod">
          <ac:chgData name="Дарья Квашнина" userId="c06f91fd3f00b6f1" providerId="LiveId" clId="{394CE8DB-9E7D-485D-A335-8C1F845D4EE7}" dt="2019-04-14T17:47:08.207" v="316" actId="14100"/>
          <ac:picMkLst>
            <pc:docMk/>
            <pc:sldMk cId="0" sldId="260"/>
            <ac:picMk id="1026" creationId="{26D5A8AC-5077-424E-B676-A367AC1EDA41}"/>
          </ac:picMkLst>
        </pc:picChg>
        <pc:picChg chg="del">
          <ac:chgData name="Дарья Квашнина" userId="c06f91fd3f00b6f1" providerId="LiveId" clId="{394CE8DB-9E7D-485D-A335-8C1F845D4EE7}" dt="2019-04-14T17:38:34.641" v="111" actId="478"/>
          <ac:picMkLst>
            <pc:docMk/>
            <pc:sldMk cId="0" sldId="260"/>
            <ac:picMk id="2052" creationId="{00000000-0000-0000-0000-000000000000}"/>
          </ac:picMkLst>
        </pc:picChg>
      </pc:sldChg>
      <pc:sldChg chg="del">
        <pc:chgData name="Дарья Квашнина" userId="c06f91fd3f00b6f1" providerId="LiveId" clId="{394CE8DB-9E7D-485D-A335-8C1F845D4EE7}" dt="2019-04-14T19:22:00.594" v="779" actId="2696"/>
        <pc:sldMkLst>
          <pc:docMk/>
          <pc:sldMk cId="0" sldId="262"/>
        </pc:sldMkLst>
      </pc:sldChg>
      <pc:sldChg chg="del">
        <pc:chgData name="Дарья Квашнина" userId="c06f91fd3f00b6f1" providerId="LiveId" clId="{394CE8DB-9E7D-485D-A335-8C1F845D4EE7}" dt="2019-04-14T19:22:08.493" v="780" actId="2696"/>
        <pc:sldMkLst>
          <pc:docMk/>
          <pc:sldMk cId="0" sldId="263"/>
        </pc:sldMkLst>
      </pc:sldChg>
      <pc:sldChg chg="del">
        <pc:chgData name="Дарья Квашнина" userId="c06f91fd3f00b6f1" providerId="LiveId" clId="{394CE8DB-9E7D-485D-A335-8C1F845D4EE7}" dt="2019-04-14T19:22:11.172" v="781" actId="2696"/>
        <pc:sldMkLst>
          <pc:docMk/>
          <pc:sldMk cId="0" sldId="264"/>
        </pc:sldMkLst>
      </pc:sldChg>
      <pc:sldChg chg="del">
        <pc:chgData name="Дарья Квашнина" userId="c06f91fd3f00b6f1" providerId="LiveId" clId="{394CE8DB-9E7D-485D-A335-8C1F845D4EE7}" dt="2019-04-14T19:22:16.841" v="782" actId="2696"/>
        <pc:sldMkLst>
          <pc:docMk/>
          <pc:sldMk cId="0" sldId="265"/>
        </pc:sldMkLst>
      </pc:sldChg>
      <pc:sldChg chg="del">
        <pc:chgData name="Дарья Квашнина" userId="c06f91fd3f00b6f1" providerId="LiveId" clId="{394CE8DB-9E7D-485D-A335-8C1F845D4EE7}" dt="2019-04-14T19:22:19.236" v="783" actId="2696"/>
        <pc:sldMkLst>
          <pc:docMk/>
          <pc:sldMk cId="0" sldId="266"/>
        </pc:sldMkLst>
      </pc:sldChg>
      <pc:sldChg chg="del">
        <pc:chgData name="Дарья Квашнина" userId="c06f91fd3f00b6f1" providerId="LiveId" clId="{394CE8DB-9E7D-485D-A335-8C1F845D4EE7}" dt="2019-04-14T19:22:19.783" v="784" actId="2696"/>
        <pc:sldMkLst>
          <pc:docMk/>
          <pc:sldMk cId="0" sldId="267"/>
        </pc:sldMkLst>
      </pc:sldChg>
      <pc:sldChg chg="ord">
        <pc:chgData name="Дарья Квашнина" userId="c06f91fd3f00b6f1" providerId="LiveId" clId="{394CE8DB-9E7D-485D-A335-8C1F845D4EE7}" dt="2019-04-14T19:22:25.341" v="785"/>
        <pc:sldMkLst>
          <pc:docMk/>
          <pc:sldMk cId="0" sldId="268"/>
        </pc:sldMkLst>
      </pc:sldChg>
      <pc:sldChg chg="addSp delSp modSp add">
        <pc:chgData name="Дарья Квашнина" userId="c06f91fd3f00b6f1" providerId="LiveId" clId="{394CE8DB-9E7D-485D-A335-8C1F845D4EE7}" dt="2019-04-14T20:52:00.285" v="896" actId="1076"/>
        <pc:sldMkLst>
          <pc:docMk/>
          <pc:sldMk cId="1777642749" sldId="270"/>
        </pc:sldMkLst>
        <pc:spChg chg="del">
          <ac:chgData name="Дарья Квашнина" userId="c06f91fd3f00b6f1" providerId="LiveId" clId="{394CE8DB-9E7D-485D-A335-8C1F845D4EE7}" dt="2019-04-14T17:51:10.121" v="344" actId="478"/>
          <ac:spMkLst>
            <pc:docMk/>
            <pc:sldMk cId="1777642749" sldId="270"/>
            <ac:spMk id="2" creationId="{E2ACE52C-2200-4C7A-BFCA-4666A0AF4CE0}"/>
          </ac:spMkLst>
        </pc:spChg>
        <pc:spChg chg="add mod">
          <ac:chgData name="Дарья Квашнина" userId="c06f91fd3f00b6f1" providerId="LiveId" clId="{394CE8DB-9E7D-485D-A335-8C1F845D4EE7}" dt="2019-04-14T20:52:00.285" v="896" actId="1076"/>
          <ac:spMkLst>
            <pc:docMk/>
            <pc:sldMk cId="1777642749" sldId="270"/>
            <ac:spMk id="4" creationId="{3D6F0BA7-BF5A-40EB-877A-9CAFCFE07082}"/>
          </ac:spMkLst>
        </pc:spChg>
        <pc:spChg chg="add mod">
          <ac:chgData name="Дарья Квашнина" userId="c06f91fd3f00b6f1" providerId="LiveId" clId="{394CE8DB-9E7D-485D-A335-8C1F845D4EE7}" dt="2019-04-14T18:14:02.730" v="503" actId="20577"/>
          <ac:spMkLst>
            <pc:docMk/>
            <pc:sldMk cId="1777642749" sldId="270"/>
            <ac:spMk id="6" creationId="{D8E036F2-8C79-4726-B329-21AA71D30A23}"/>
          </ac:spMkLst>
        </pc:spChg>
        <pc:spChg chg="add mod">
          <ac:chgData name="Дарья Квашнина" userId="c06f91fd3f00b6f1" providerId="LiveId" clId="{394CE8DB-9E7D-485D-A335-8C1F845D4EE7}" dt="2019-04-14T18:13:45.593" v="495" actId="115"/>
          <ac:spMkLst>
            <pc:docMk/>
            <pc:sldMk cId="1777642749" sldId="270"/>
            <ac:spMk id="7" creationId="{C01FE2FD-D56F-451D-937C-2A07C970A06E}"/>
          </ac:spMkLst>
        </pc:spChg>
        <pc:spChg chg="add mod">
          <ac:chgData name="Дарья Квашнина" userId="c06f91fd3f00b6f1" providerId="LiveId" clId="{394CE8DB-9E7D-485D-A335-8C1F845D4EE7}" dt="2019-04-14T18:14:57.230" v="523" actId="1076"/>
          <ac:spMkLst>
            <pc:docMk/>
            <pc:sldMk cId="1777642749" sldId="270"/>
            <ac:spMk id="8" creationId="{5C222B8D-3FEB-4DE0-8287-A2F2A3E5F50A}"/>
          </ac:spMkLst>
        </pc:spChg>
        <pc:spChg chg="add mod">
          <ac:chgData name="Дарья Квашнина" userId="c06f91fd3f00b6f1" providerId="LiveId" clId="{394CE8DB-9E7D-485D-A335-8C1F845D4EE7}" dt="2019-04-14T18:14:14.497" v="521" actId="20577"/>
          <ac:spMkLst>
            <pc:docMk/>
            <pc:sldMk cId="1777642749" sldId="270"/>
            <ac:spMk id="10" creationId="{AC57EF6C-63C4-4AF2-9B4B-1ED360D2FDF7}"/>
          </ac:spMkLst>
        </pc:spChg>
        <pc:picChg chg="add mod">
          <ac:chgData name="Дарья Квашнина" userId="c06f91fd3f00b6f1" providerId="LiveId" clId="{394CE8DB-9E7D-485D-A335-8C1F845D4EE7}" dt="2019-04-14T17:38:53.671" v="200" actId="962"/>
          <ac:picMkLst>
            <pc:docMk/>
            <pc:sldMk cId="1777642749" sldId="270"/>
            <ac:picMk id="5" creationId="{0F5E2CEA-3A19-4728-A123-E8098374F85F}"/>
          </ac:picMkLst>
        </pc:picChg>
        <pc:picChg chg="add mod">
          <ac:chgData name="Дарья Квашнина" userId="c06f91fd3f00b6f1" providerId="LiveId" clId="{394CE8DB-9E7D-485D-A335-8C1F845D4EE7}" dt="2019-04-14T18:13:59.594" v="499" actId="1076"/>
          <ac:picMkLst>
            <pc:docMk/>
            <pc:sldMk cId="1777642749" sldId="270"/>
            <ac:picMk id="2050" creationId="{64A8EFD7-588E-4151-BBC0-CC62399D0C05}"/>
          </ac:picMkLst>
        </pc:picChg>
      </pc:sldChg>
      <pc:sldChg chg="addSp delSp modSp add">
        <pc:chgData name="Дарья Квашнина" userId="c06f91fd3f00b6f1" providerId="LiveId" clId="{394CE8DB-9E7D-485D-A335-8C1F845D4EE7}" dt="2019-04-14T20:56:12.104" v="980" actId="1076"/>
        <pc:sldMkLst>
          <pc:docMk/>
          <pc:sldMk cId="2556524887" sldId="271"/>
        </pc:sldMkLst>
        <pc:spChg chg="del">
          <ac:chgData name="Дарья Квашнина" userId="c06f91fd3f00b6f1" providerId="LiveId" clId="{394CE8DB-9E7D-485D-A335-8C1F845D4EE7}" dt="2019-04-14T18:17:08.749" v="559" actId="478"/>
          <ac:spMkLst>
            <pc:docMk/>
            <pc:sldMk cId="2556524887" sldId="271"/>
            <ac:spMk id="2" creationId="{85858986-64C9-475D-98D7-587D2B1A6E3C}"/>
          </ac:spMkLst>
        </pc:spChg>
        <pc:spChg chg="del">
          <ac:chgData name="Дарья Квашнина" userId="c06f91fd3f00b6f1" providerId="LiveId" clId="{394CE8DB-9E7D-485D-A335-8C1F845D4EE7}" dt="2019-04-14T18:17:07.026" v="558" actId="478"/>
          <ac:spMkLst>
            <pc:docMk/>
            <pc:sldMk cId="2556524887" sldId="271"/>
            <ac:spMk id="3" creationId="{CEB09043-57B2-4432-B52C-A923E6D269B7}"/>
          </ac:spMkLst>
        </pc:spChg>
        <pc:spChg chg="add">
          <ac:chgData name="Дарья Квашнина" userId="c06f91fd3f00b6f1" providerId="LiveId" clId="{394CE8DB-9E7D-485D-A335-8C1F845D4EE7}" dt="2019-04-14T18:15:00.809" v="524"/>
          <ac:spMkLst>
            <pc:docMk/>
            <pc:sldMk cId="2556524887" sldId="271"/>
            <ac:spMk id="4" creationId="{F09FE8F9-E318-401F-8020-21AE578144EA}"/>
          </ac:spMkLst>
        </pc:spChg>
        <pc:spChg chg="add mod">
          <ac:chgData name="Дарья Квашнина" userId="c06f91fd3f00b6f1" providerId="LiveId" clId="{394CE8DB-9E7D-485D-A335-8C1F845D4EE7}" dt="2019-04-14T20:55:43.830" v="944" actId="20577"/>
          <ac:spMkLst>
            <pc:docMk/>
            <pc:sldMk cId="2556524887" sldId="271"/>
            <ac:spMk id="5" creationId="{2B3495D6-516C-4DE5-87EE-05AEC0287279}"/>
          </ac:spMkLst>
        </pc:spChg>
        <pc:spChg chg="add del mod">
          <ac:chgData name="Дарья Квашнина" userId="c06f91fd3f00b6f1" providerId="LiveId" clId="{394CE8DB-9E7D-485D-A335-8C1F845D4EE7}" dt="2019-04-14T20:53:04.976" v="897" actId="478"/>
          <ac:spMkLst>
            <pc:docMk/>
            <pc:sldMk cId="2556524887" sldId="271"/>
            <ac:spMk id="6" creationId="{00A2BDF6-32E7-4AE9-A3A3-BE7117C54816}"/>
          </ac:spMkLst>
        </pc:spChg>
        <pc:spChg chg="add mod">
          <ac:chgData name="Дарья Квашнина" userId="c06f91fd3f00b6f1" providerId="LiveId" clId="{394CE8DB-9E7D-485D-A335-8C1F845D4EE7}" dt="2019-04-14T20:56:12.104" v="980" actId="1076"/>
          <ac:spMkLst>
            <pc:docMk/>
            <pc:sldMk cId="2556524887" sldId="271"/>
            <ac:spMk id="7" creationId="{5A6A20B1-B90C-4CED-B476-3D17CF9AFF7D}"/>
          </ac:spMkLst>
        </pc:spChg>
        <pc:spChg chg="add del">
          <ac:chgData name="Дарья Квашнина" userId="c06f91fd3f00b6f1" providerId="LiveId" clId="{394CE8DB-9E7D-485D-A335-8C1F845D4EE7}" dt="2019-04-14T18:30:29.901" v="587" actId="478"/>
          <ac:spMkLst>
            <pc:docMk/>
            <pc:sldMk cId="2556524887" sldId="271"/>
            <ac:spMk id="8" creationId="{92D27D97-07A1-479F-A85D-B73BA173D612}"/>
          </ac:spMkLst>
        </pc:spChg>
        <pc:spChg chg="add del">
          <ac:chgData name="Дарья Квашнина" userId="c06f91fd3f00b6f1" providerId="LiveId" clId="{394CE8DB-9E7D-485D-A335-8C1F845D4EE7}" dt="2019-04-14T18:30:36.725" v="589" actId="478"/>
          <ac:spMkLst>
            <pc:docMk/>
            <pc:sldMk cId="2556524887" sldId="271"/>
            <ac:spMk id="9" creationId="{5D7DE8CE-9371-414E-9165-B0C80E77325A}"/>
          </ac:spMkLst>
        </pc:spChg>
        <pc:spChg chg="add del">
          <ac:chgData name="Дарья Квашнина" userId="c06f91fd3f00b6f1" providerId="LiveId" clId="{394CE8DB-9E7D-485D-A335-8C1F845D4EE7}" dt="2019-04-14T18:30:56.057" v="591" actId="478"/>
          <ac:spMkLst>
            <pc:docMk/>
            <pc:sldMk cId="2556524887" sldId="271"/>
            <ac:spMk id="10" creationId="{628020F5-E0E3-4627-B0E7-1DF4F91AC374}"/>
          </ac:spMkLst>
        </pc:spChg>
        <pc:spChg chg="add mod">
          <ac:chgData name="Дарья Квашнина" userId="c06f91fd3f00b6f1" providerId="LiveId" clId="{394CE8DB-9E7D-485D-A335-8C1F845D4EE7}" dt="2019-04-14T18:36:53.635" v="623" actId="1076"/>
          <ac:spMkLst>
            <pc:docMk/>
            <pc:sldMk cId="2556524887" sldId="271"/>
            <ac:spMk id="14" creationId="{6F0DD1BF-2569-4241-B131-F381B2BE4EE6}"/>
          </ac:spMkLst>
        </pc:spChg>
        <pc:picChg chg="add del mod">
          <ac:chgData name="Дарья Квашнина" userId="c06f91fd3f00b6f1" providerId="LiveId" clId="{394CE8DB-9E7D-485D-A335-8C1F845D4EE7}" dt="2019-04-14T18:32:35.576" v="599" actId="478"/>
          <ac:picMkLst>
            <pc:docMk/>
            <pc:sldMk cId="2556524887" sldId="271"/>
            <ac:picMk id="12" creationId="{8F2AE959-CDD9-4E52-A5B6-3A6E3829B85E}"/>
          </ac:picMkLst>
        </pc:picChg>
        <pc:picChg chg="add mod">
          <ac:chgData name="Дарья Квашнина" userId="c06f91fd3f00b6f1" providerId="LiveId" clId="{394CE8DB-9E7D-485D-A335-8C1F845D4EE7}" dt="2019-04-14T18:36:23.450" v="603" actId="1076"/>
          <ac:picMkLst>
            <pc:docMk/>
            <pc:sldMk cId="2556524887" sldId="271"/>
            <ac:picMk id="3080" creationId="{1DAA6DC4-04F7-436F-84A2-E1F8C88A7202}"/>
          </ac:picMkLst>
        </pc:picChg>
      </pc:sldChg>
      <pc:sldChg chg="addSp delSp modSp add">
        <pc:chgData name="Дарья Квашнина" userId="c06f91fd3f00b6f1" providerId="LiveId" clId="{394CE8DB-9E7D-485D-A335-8C1F845D4EE7}" dt="2019-04-14T20:57:58.337" v="1024" actId="478"/>
        <pc:sldMkLst>
          <pc:docMk/>
          <pc:sldMk cId="1511017956" sldId="272"/>
        </pc:sldMkLst>
        <pc:spChg chg="del">
          <ac:chgData name="Дарья Квашнина" userId="c06f91fd3f00b6f1" providerId="LiveId" clId="{394CE8DB-9E7D-485D-A335-8C1F845D4EE7}" dt="2019-04-14T18:39:17.499" v="640" actId="478"/>
          <ac:spMkLst>
            <pc:docMk/>
            <pc:sldMk cId="1511017956" sldId="272"/>
            <ac:spMk id="2" creationId="{3C0F4C00-6D16-4614-BEC1-053A46020D4E}"/>
          </ac:spMkLst>
        </pc:spChg>
        <pc:spChg chg="del">
          <ac:chgData name="Дарья Квашнина" userId="c06f91fd3f00b6f1" providerId="LiveId" clId="{394CE8DB-9E7D-485D-A335-8C1F845D4EE7}" dt="2019-04-14T18:39:18.595" v="641" actId="478"/>
          <ac:spMkLst>
            <pc:docMk/>
            <pc:sldMk cId="1511017956" sldId="272"/>
            <ac:spMk id="3" creationId="{520BC3F2-63F9-432D-AF2D-9A01FB57D6F9}"/>
          </ac:spMkLst>
        </pc:spChg>
        <pc:spChg chg="add">
          <ac:chgData name="Дарья Квашнина" userId="c06f91fd3f00b6f1" providerId="LiveId" clId="{394CE8DB-9E7D-485D-A335-8C1F845D4EE7}" dt="2019-04-14T18:38:54.720" v="625"/>
          <ac:spMkLst>
            <pc:docMk/>
            <pc:sldMk cId="1511017956" sldId="272"/>
            <ac:spMk id="4" creationId="{BA17FA1D-2F5A-46F1-9F50-2DFF8EC9AE37}"/>
          </ac:spMkLst>
        </pc:spChg>
        <pc:spChg chg="add mod">
          <ac:chgData name="Дарья Квашнина" userId="c06f91fd3f00b6f1" providerId="LiveId" clId="{394CE8DB-9E7D-485D-A335-8C1F845D4EE7}" dt="2019-04-14T20:56:30.671" v="991" actId="20577"/>
          <ac:spMkLst>
            <pc:docMk/>
            <pc:sldMk cId="1511017956" sldId="272"/>
            <ac:spMk id="5" creationId="{74AEBA21-2EDC-4D99-AE77-ED0EF5C71104}"/>
          </ac:spMkLst>
        </pc:spChg>
        <pc:spChg chg="add mod">
          <ac:chgData name="Дарья Квашнина" userId="c06f91fd3f00b6f1" providerId="LiveId" clId="{394CE8DB-9E7D-485D-A335-8C1F845D4EE7}" dt="2019-04-14T20:57:40.516" v="1023"/>
          <ac:spMkLst>
            <pc:docMk/>
            <pc:sldMk cId="1511017956" sldId="272"/>
            <ac:spMk id="6" creationId="{E9344791-DAAA-44F2-AC70-B30048DBF13E}"/>
          </ac:spMkLst>
        </pc:spChg>
        <pc:spChg chg="add mod">
          <ac:chgData name="Дарья Квашнина" userId="c06f91fd3f00b6f1" providerId="LiveId" clId="{394CE8DB-9E7D-485D-A335-8C1F845D4EE7}" dt="2019-04-14T19:16:42.029" v="725" actId="1076"/>
          <ac:spMkLst>
            <pc:docMk/>
            <pc:sldMk cId="1511017956" sldId="272"/>
            <ac:spMk id="9" creationId="{A65065BF-0850-41A7-A183-48E938C6FA4D}"/>
          </ac:spMkLst>
        </pc:spChg>
        <pc:spChg chg="add mod">
          <ac:chgData name="Дарья Квашнина" userId="c06f91fd3f00b6f1" providerId="LiveId" clId="{394CE8DB-9E7D-485D-A335-8C1F845D4EE7}" dt="2019-04-14T19:16:35.050" v="723" actId="20577"/>
          <ac:spMkLst>
            <pc:docMk/>
            <pc:sldMk cId="1511017956" sldId="272"/>
            <ac:spMk id="11" creationId="{F9D3DD6C-D2B0-435E-AD6A-1A7A3A40DA4A}"/>
          </ac:spMkLst>
        </pc:spChg>
        <pc:picChg chg="add del mod">
          <ac:chgData name="Дарья Квашнина" userId="c06f91fd3f00b6f1" providerId="LiveId" clId="{394CE8DB-9E7D-485D-A335-8C1F845D4EE7}" dt="2019-04-14T19:10:01.856" v="669" actId="478"/>
          <ac:picMkLst>
            <pc:docMk/>
            <pc:sldMk cId="1511017956" sldId="272"/>
            <ac:picMk id="4098" creationId="{60F63756-3CDA-45E9-98FE-0180A7C22594}"/>
          </ac:picMkLst>
        </pc:picChg>
        <pc:picChg chg="add del mod">
          <ac:chgData name="Дарья Квашнина" userId="c06f91fd3f00b6f1" providerId="LiveId" clId="{394CE8DB-9E7D-485D-A335-8C1F845D4EE7}" dt="2019-04-14T20:57:58.337" v="1024" actId="478"/>
          <ac:picMkLst>
            <pc:docMk/>
            <pc:sldMk cId="1511017956" sldId="272"/>
            <ac:picMk id="4100" creationId="{5FD0C206-B798-4A04-9788-650C989B608A}"/>
          </ac:picMkLst>
        </pc:picChg>
        <pc:picChg chg="add del mod">
          <ac:chgData name="Дарья Квашнина" userId="c06f91fd3f00b6f1" providerId="LiveId" clId="{394CE8DB-9E7D-485D-A335-8C1F845D4EE7}" dt="2019-04-14T19:26:04.670" v="790"/>
          <ac:picMkLst>
            <pc:docMk/>
            <pc:sldMk cId="1511017956" sldId="272"/>
            <ac:picMk id="4102" creationId="{7C206BFA-9623-4232-93E1-C0ECED923697}"/>
          </ac:picMkLst>
        </pc:picChg>
      </pc:sldChg>
      <pc:sldChg chg="addSp modSp add">
        <pc:chgData name="Дарья Квашнина" userId="c06f91fd3f00b6f1" providerId="LiveId" clId="{394CE8DB-9E7D-485D-A335-8C1F845D4EE7}" dt="2019-04-14T19:21:53.152" v="778"/>
        <pc:sldMkLst>
          <pc:docMk/>
          <pc:sldMk cId="3810439679" sldId="273"/>
        </pc:sldMkLst>
        <pc:spChg chg="add mod">
          <ac:chgData name="Дарья Квашнина" userId="c06f91fd3f00b6f1" providerId="LiveId" clId="{394CE8DB-9E7D-485D-A335-8C1F845D4EE7}" dt="2019-04-14T19:19:09.738" v="751" actId="20577"/>
          <ac:spMkLst>
            <pc:docMk/>
            <pc:sldMk cId="3810439679" sldId="273"/>
            <ac:spMk id="4" creationId="{71A746FE-D8CB-41FB-BE50-8E1EBFBD328A}"/>
          </ac:spMkLst>
        </pc:spChg>
        <pc:spChg chg="add">
          <ac:chgData name="Дарья Квашнина" userId="c06f91fd3f00b6f1" providerId="LiveId" clId="{394CE8DB-9E7D-485D-A335-8C1F845D4EE7}" dt="2019-04-14T19:21:53.152" v="778"/>
          <ac:spMkLst>
            <pc:docMk/>
            <pc:sldMk cId="3810439679" sldId="273"/>
            <ac:spMk id="5" creationId="{6A083B76-881E-4E72-9879-EB24963197D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4329B-80D1-40BD-BAFB-5312842261C8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D4A90FF-79E6-47FD-80ED-7E7D751B383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Славянские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названия месяцев</a:t>
          </a:r>
        </a:p>
      </dgm:t>
    </dgm:pt>
    <dgm:pt modelId="{138DA018-7911-4842-9C87-948968F95A95}" type="parTrans" cxnId="{FC98C1FD-3942-4A82-AE4C-4E456B49F14B}">
      <dgm:prSet/>
      <dgm:spPr/>
      <dgm:t>
        <a:bodyPr/>
        <a:lstStyle/>
        <a:p>
          <a:endParaRPr lang="ru-RU"/>
        </a:p>
      </dgm:t>
    </dgm:pt>
    <dgm:pt modelId="{69D51FB8-A57E-42B8-BAFC-695FE0CED5D2}" type="sibTrans" cxnId="{FC98C1FD-3942-4A82-AE4C-4E456B49F14B}">
      <dgm:prSet/>
      <dgm:spPr/>
      <dgm:t>
        <a:bodyPr/>
        <a:lstStyle/>
        <a:p>
          <a:endParaRPr lang="ru-RU"/>
        </a:p>
      </dgm:t>
    </dgm:pt>
    <dgm:pt modelId="{D2EC897D-26C0-495F-BF14-1ABB4B79932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Названия, связанные с явлениями природы</a:t>
          </a:r>
        </a:p>
      </dgm:t>
    </dgm:pt>
    <dgm:pt modelId="{A0DEAA17-7023-4D91-95FA-851CCD62E6EC}" type="parTrans" cxnId="{8954D605-170F-449D-99A4-F0C260FE1EFF}">
      <dgm:prSet/>
      <dgm:spPr/>
      <dgm:t>
        <a:bodyPr/>
        <a:lstStyle/>
        <a:p>
          <a:endParaRPr lang="ru-RU"/>
        </a:p>
      </dgm:t>
    </dgm:pt>
    <dgm:pt modelId="{FE0EB01A-4D2B-4CCF-8CAE-46AE9FB7C056}" type="sibTrans" cxnId="{8954D605-170F-449D-99A4-F0C260FE1EFF}">
      <dgm:prSet/>
      <dgm:spPr/>
      <dgm:t>
        <a:bodyPr/>
        <a:lstStyle/>
        <a:p>
          <a:endParaRPr lang="ru-RU"/>
        </a:p>
      </dgm:t>
    </dgm:pt>
    <dgm:pt modelId="{9AF248DC-109B-4C39-B181-290F4803BF6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Названия, связанные с сельскохозяйственной деятельностью</a:t>
          </a:r>
        </a:p>
      </dgm:t>
    </dgm:pt>
    <dgm:pt modelId="{B0B00D92-8EF3-4185-9DE6-283C6C171AB2}" type="parTrans" cxnId="{A7B89315-BF24-4FD7-9054-90915E36E962}">
      <dgm:prSet/>
      <dgm:spPr/>
      <dgm:t>
        <a:bodyPr/>
        <a:lstStyle/>
        <a:p>
          <a:endParaRPr lang="ru-RU"/>
        </a:p>
      </dgm:t>
    </dgm:pt>
    <dgm:pt modelId="{09D02F14-E292-4B8A-9AF9-0B518D495631}" type="sibTrans" cxnId="{A7B89315-BF24-4FD7-9054-90915E36E962}">
      <dgm:prSet/>
      <dgm:spPr/>
      <dgm:t>
        <a:bodyPr/>
        <a:lstStyle/>
        <a:p>
          <a:endParaRPr lang="ru-RU"/>
        </a:p>
      </dgm:t>
    </dgm:pt>
    <dgm:pt modelId="{967F360A-4632-4B7E-8AD8-AC50AF97F05F}" type="pres">
      <dgm:prSet presAssocID="{0844329B-80D1-40BD-BAFB-5312842261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C48F67-E025-4E53-B7C4-2DB622D2622C}" type="pres">
      <dgm:prSet presAssocID="{FD4A90FF-79E6-47FD-80ED-7E7D751B383C}" presName="hierRoot1" presStyleCnt="0">
        <dgm:presLayoutVars>
          <dgm:hierBranch val="init"/>
        </dgm:presLayoutVars>
      </dgm:prSet>
      <dgm:spPr/>
    </dgm:pt>
    <dgm:pt modelId="{DD421D81-653E-411A-A413-9CC49B1AF8E8}" type="pres">
      <dgm:prSet presAssocID="{FD4A90FF-79E6-47FD-80ED-7E7D751B383C}" presName="rootComposite1" presStyleCnt="0"/>
      <dgm:spPr/>
    </dgm:pt>
    <dgm:pt modelId="{922EF785-9F0D-4C74-9F55-D66EF37D753A}" type="pres">
      <dgm:prSet presAssocID="{FD4A90FF-79E6-47FD-80ED-7E7D751B383C}" presName="rootText1" presStyleLbl="node0" presStyleIdx="0" presStyleCnt="1" custLinFactNeighborY="-25217">
        <dgm:presLayoutVars>
          <dgm:chPref val="3"/>
        </dgm:presLayoutVars>
      </dgm:prSet>
      <dgm:spPr/>
    </dgm:pt>
    <dgm:pt modelId="{14D7BEEA-5C6D-44DA-A953-0A6C13F3B4C3}" type="pres">
      <dgm:prSet presAssocID="{FD4A90FF-79E6-47FD-80ED-7E7D751B383C}" presName="rootConnector1" presStyleLbl="node1" presStyleIdx="0" presStyleCnt="0"/>
      <dgm:spPr/>
    </dgm:pt>
    <dgm:pt modelId="{5CDA1E5E-F3F5-462C-AE33-4AC162E60E88}" type="pres">
      <dgm:prSet presAssocID="{FD4A90FF-79E6-47FD-80ED-7E7D751B383C}" presName="hierChild2" presStyleCnt="0"/>
      <dgm:spPr/>
    </dgm:pt>
    <dgm:pt modelId="{8C3F3BEF-8851-4B82-8A96-512A5448CF71}" type="pres">
      <dgm:prSet presAssocID="{A0DEAA17-7023-4D91-95FA-851CCD62E6EC}" presName="Name37" presStyleLbl="parChTrans1D2" presStyleIdx="0" presStyleCnt="2"/>
      <dgm:spPr/>
    </dgm:pt>
    <dgm:pt modelId="{E3DBA18D-18C7-483D-A75A-341A67AB3A30}" type="pres">
      <dgm:prSet presAssocID="{D2EC897D-26C0-495F-BF14-1ABB4B79932B}" presName="hierRoot2" presStyleCnt="0">
        <dgm:presLayoutVars>
          <dgm:hierBranch val="init"/>
        </dgm:presLayoutVars>
      </dgm:prSet>
      <dgm:spPr/>
    </dgm:pt>
    <dgm:pt modelId="{63C2F986-355D-4A8B-A4BA-9EE36BE620D4}" type="pres">
      <dgm:prSet presAssocID="{D2EC897D-26C0-495F-BF14-1ABB4B79932B}" presName="rootComposite" presStyleCnt="0"/>
      <dgm:spPr/>
    </dgm:pt>
    <dgm:pt modelId="{B3C922B0-53DE-4DCE-9EB9-32925A609017}" type="pres">
      <dgm:prSet presAssocID="{D2EC897D-26C0-495F-BF14-1ABB4B79932B}" presName="rootText" presStyleLbl="node2" presStyleIdx="0" presStyleCnt="2">
        <dgm:presLayoutVars>
          <dgm:chPref val="3"/>
        </dgm:presLayoutVars>
      </dgm:prSet>
      <dgm:spPr/>
    </dgm:pt>
    <dgm:pt modelId="{49BBE84A-EB97-4F9D-8F9A-69E2FF487C65}" type="pres">
      <dgm:prSet presAssocID="{D2EC897D-26C0-495F-BF14-1ABB4B79932B}" presName="rootConnector" presStyleLbl="node2" presStyleIdx="0" presStyleCnt="2"/>
      <dgm:spPr/>
    </dgm:pt>
    <dgm:pt modelId="{D28E2AB8-1BE5-44BA-9D5C-A9E4F2845E0A}" type="pres">
      <dgm:prSet presAssocID="{D2EC897D-26C0-495F-BF14-1ABB4B79932B}" presName="hierChild4" presStyleCnt="0"/>
      <dgm:spPr/>
    </dgm:pt>
    <dgm:pt modelId="{EEB1202F-8E38-4D63-AD2D-3CD6E6967994}" type="pres">
      <dgm:prSet presAssocID="{D2EC897D-26C0-495F-BF14-1ABB4B79932B}" presName="hierChild5" presStyleCnt="0"/>
      <dgm:spPr/>
    </dgm:pt>
    <dgm:pt modelId="{BDC9E6AD-FAF1-4F9B-9AF5-4D49E8EACB59}" type="pres">
      <dgm:prSet presAssocID="{B0B00D92-8EF3-4185-9DE6-283C6C171AB2}" presName="Name37" presStyleLbl="parChTrans1D2" presStyleIdx="1" presStyleCnt="2"/>
      <dgm:spPr/>
    </dgm:pt>
    <dgm:pt modelId="{CD0B5810-3C99-49DD-B5F0-B53276ACF85F}" type="pres">
      <dgm:prSet presAssocID="{9AF248DC-109B-4C39-B181-290F4803BF65}" presName="hierRoot2" presStyleCnt="0">
        <dgm:presLayoutVars>
          <dgm:hierBranch val="init"/>
        </dgm:presLayoutVars>
      </dgm:prSet>
      <dgm:spPr/>
    </dgm:pt>
    <dgm:pt modelId="{B309BC2B-11D5-4A2E-A030-ACF3EF1B5966}" type="pres">
      <dgm:prSet presAssocID="{9AF248DC-109B-4C39-B181-290F4803BF65}" presName="rootComposite" presStyleCnt="0"/>
      <dgm:spPr/>
    </dgm:pt>
    <dgm:pt modelId="{263BD00A-4047-49F4-B0A9-6678025490DD}" type="pres">
      <dgm:prSet presAssocID="{9AF248DC-109B-4C39-B181-290F4803BF65}" presName="rootText" presStyleLbl="node2" presStyleIdx="1" presStyleCnt="2">
        <dgm:presLayoutVars>
          <dgm:chPref val="3"/>
        </dgm:presLayoutVars>
      </dgm:prSet>
      <dgm:spPr/>
    </dgm:pt>
    <dgm:pt modelId="{FD83AE09-F71C-4C02-B022-192C33B87DA4}" type="pres">
      <dgm:prSet presAssocID="{9AF248DC-109B-4C39-B181-290F4803BF65}" presName="rootConnector" presStyleLbl="node2" presStyleIdx="1" presStyleCnt="2"/>
      <dgm:spPr/>
    </dgm:pt>
    <dgm:pt modelId="{DFAA8312-688F-4BD0-8552-9C3F130C71D6}" type="pres">
      <dgm:prSet presAssocID="{9AF248DC-109B-4C39-B181-290F4803BF65}" presName="hierChild4" presStyleCnt="0"/>
      <dgm:spPr/>
    </dgm:pt>
    <dgm:pt modelId="{FEE190BB-2D82-40FE-8559-73AA77A8C9D9}" type="pres">
      <dgm:prSet presAssocID="{9AF248DC-109B-4C39-B181-290F4803BF65}" presName="hierChild5" presStyleCnt="0"/>
      <dgm:spPr/>
    </dgm:pt>
    <dgm:pt modelId="{E292C044-54EF-40EF-9AE7-EBDA2E7C129A}" type="pres">
      <dgm:prSet presAssocID="{FD4A90FF-79E6-47FD-80ED-7E7D751B383C}" presName="hierChild3" presStyleCnt="0"/>
      <dgm:spPr/>
    </dgm:pt>
  </dgm:ptLst>
  <dgm:cxnLst>
    <dgm:cxn modelId="{8954D605-170F-449D-99A4-F0C260FE1EFF}" srcId="{FD4A90FF-79E6-47FD-80ED-7E7D751B383C}" destId="{D2EC897D-26C0-495F-BF14-1ABB4B79932B}" srcOrd="0" destOrd="0" parTransId="{A0DEAA17-7023-4D91-95FA-851CCD62E6EC}" sibTransId="{FE0EB01A-4D2B-4CCF-8CAE-46AE9FB7C056}"/>
    <dgm:cxn modelId="{DA1FDF0B-2574-45EA-86A8-9A58CB5B0F75}" type="presOf" srcId="{9AF248DC-109B-4C39-B181-290F4803BF65}" destId="{FD83AE09-F71C-4C02-B022-192C33B87DA4}" srcOrd="1" destOrd="0" presId="urn:microsoft.com/office/officeart/2005/8/layout/orgChart1"/>
    <dgm:cxn modelId="{A7B89315-BF24-4FD7-9054-90915E36E962}" srcId="{FD4A90FF-79E6-47FD-80ED-7E7D751B383C}" destId="{9AF248DC-109B-4C39-B181-290F4803BF65}" srcOrd="1" destOrd="0" parTransId="{B0B00D92-8EF3-4185-9DE6-283C6C171AB2}" sibTransId="{09D02F14-E292-4B8A-9AF9-0B518D495631}"/>
    <dgm:cxn modelId="{EDECD426-5C88-414A-8BEE-CF5376D012D5}" type="presOf" srcId="{FD4A90FF-79E6-47FD-80ED-7E7D751B383C}" destId="{14D7BEEA-5C6D-44DA-A953-0A6C13F3B4C3}" srcOrd="1" destOrd="0" presId="urn:microsoft.com/office/officeart/2005/8/layout/orgChart1"/>
    <dgm:cxn modelId="{135BEF5E-EA0A-4CE1-B800-9BADFAAAB1A9}" type="presOf" srcId="{9AF248DC-109B-4C39-B181-290F4803BF65}" destId="{263BD00A-4047-49F4-B0A9-6678025490DD}" srcOrd="0" destOrd="0" presId="urn:microsoft.com/office/officeart/2005/8/layout/orgChart1"/>
    <dgm:cxn modelId="{94D70B44-3231-476C-A7C4-E046F7B1B8C5}" type="presOf" srcId="{D2EC897D-26C0-495F-BF14-1ABB4B79932B}" destId="{B3C922B0-53DE-4DCE-9EB9-32925A609017}" srcOrd="0" destOrd="0" presId="urn:microsoft.com/office/officeart/2005/8/layout/orgChart1"/>
    <dgm:cxn modelId="{1764CA68-E216-415C-A10B-9BD19ABCF157}" type="presOf" srcId="{B0B00D92-8EF3-4185-9DE6-283C6C171AB2}" destId="{BDC9E6AD-FAF1-4F9B-9AF5-4D49E8EACB59}" srcOrd="0" destOrd="0" presId="urn:microsoft.com/office/officeart/2005/8/layout/orgChart1"/>
    <dgm:cxn modelId="{BCA4458A-9C2D-4873-BCA5-6F3DD57A6B13}" type="presOf" srcId="{FD4A90FF-79E6-47FD-80ED-7E7D751B383C}" destId="{922EF785-9F0D-4C74-9F55-D66EF37D753A}" srcOrd="0" destOrd="0" presId="urn:microsoft.com/office/officeart/2005/8/layout/orgChart1"/>
    <dgm:cxn modelId="{952347B9-632F-4FAD-ACD8-35BE4C2DAB19}" type="presOf" srcId="{D2EC897D-26C0-495F-BF14-1ABB4B79932B}" destId="{49BBE84A-EB97-4F9D-8F9A-69E2FF487C65}" srcOrd="1" destOrd="0" presId="urn:microsoft.com/office/officeart/2005/8/layout/orgChart1"/>
    <dgm:cxn modelId="{9EE053DD-0458-490A-8F10-4A113B545605}" type="presOf" srcId="{A0DEAA17-7023-4D91-95FA-851CCD62E6EC}" destId="{8C3F3BEF-8851-4B82-8A96-512A5448CF71}" srcOrd="0" destOrd="0" presId="urn:microsoft.com/office/officeart/2005/8/layout/orgChart1"/>
    <dgm:cxn modelId="{0C78CCEC-9E5B-43A0-829C-EE52D0567EF8}" type="presOf" srcId="{0844329B-80D1-40BD-BAFB-5312842261C8}" destId="{967F360A-4632-4B7E-8AD8-AC50AF97F05F}" srcOrd="0" destOrd="0" presId="urn:microsoft.com/office/officeart/2005/8/layout/orgChart1"/>
    <dgm:cxn modelId="{FC98C1FD-3942-4A82-AE4C-4E456B49F14B}" srcId="{0844329B-80D1-40BD-BAFB-5312842261C8}" destId="{FD4A90FF-79E6-47FD-80ED-7E7D751B383C}" srcOrd="0" destOrd="0" parTransId="{138DA018-7911-4842-9C87-948968F95A95}" sibTransId="{69D51FB8-A57E-42B8-BAFC-695FE0CED5D2}"/>
    <dgm:cxn modelId="{63173C8F-C6FC-4D73-BB25-DAF3E3E39ADC}" type="presParOf" srcId="{967F360A-4632-4B7E-8AD8-AC50AF97F05F}" destId="{EDC48F67-E025-4E53-B7C4-2DB622D2622C}" srcOrd="0" destOrd="0" presId="urn:microsoft.com/office/officeart/2005/8/layout/orgChart1"/>
    <dgm:cxn modelId="{C0BD05D5-8982-435C-AB4D-FC426C6EEED5}" type="presParOf" srcId="{EDC48F67-E025-4E53-B7C4-2DB622D2622C}" destId="{DD421D81-653E-411A-A413-9CC49B1AF8E8}" srcOrd="0" destOrd="0" presId="urn:microsoft.com/office/officeart/2005/8/layout/orgChart1"/>
    <dgm:cxn modelId="{663ED4B9-85ED-4677-A522-B19B0E2CA3A6}" type="presParOf" srcId="{DD421D81-653E-411A-A413-9CC49B1AF8E8}" destId="{922EF785-9F0D-4C74-9F55-D66EF37D753A}" srcOrd="0" destOrd="0" presId="urn:microsoft.com/office/officeart/2005/8/layout/orgChart1"/>
    <dgm:cxn modelId="{B1618166-640C-49B0-A7C1-975B409C7980}" type="presParOf" srcId="{DD421D81-653E-411A-A413-9CC49B1AF8E8}" destId="{14D7BEEA-5C6D-44DA-A953-0A6C13F3B4C3}" srcOrd="1" destOrd="0" presId="urn:microsoft.com/office/officeart/2005/8/layout/orgChart1"/>
    <dgm:cxn modelId="{36255550-B54B-4ACB-BA30-3F86315BA386}" type="presParOf" srcId="{EDC48F67-E025-4E53-B7C4-2DB622D2622C}" destId="{5CDA1E5E-F3F5-462C-AE33-4AC162E60E88}" srcOrd="1" destOrd="0" presId="urn:microsoft.com/office/officeart/2005/8/layout/orgChart1"/>
    <dgm:cxn modelId="{76DA0BF3-812F-47C3-91AC-4EEE590705B1}" type="presParOf" srcId="{5CDA1E5E-F3F5-462C-AE33-4AC162E60E88}" destId="{8C3F3BEF-8851-4B82-8A96-512A5448CF71}" srcOrd="0" destOrd="0" presId="urn:microsoft.com/office/officeart/2005/8/layout/orgChart1"/>
    <dgm:cxn modelId="{B9CF5204-3209-4877-A903-A10727ED2595}" type="presParOf" srcId="{5CDA1E5E-F3F5-462C-AE33-4AC162E60E88}" destId="{E3DBA18D-18C7-483D-A75A-341A67AB3A30}" srcOrd="1" destOrd="0" presId="urn:microsoft.com/office/officeart/2005/8/layout/orgChart1"/>
    <dgm:cxn modelId="{EF0D6B09-CEBA-4946-B5C5-242B5C8DD8C3}" type="presParOf" srcId="{E3DBA18D-18C7-483D-A75A-341A67AB3A30}" destId="{63C2F986-355D-4A8B-A4BA-9EE36BE620D4}" srcOrd="0" destOrd="0" presId="urn:microsoft.com/office/officeart/2005/8/layout/orgChart1"/>
    <dgm:cxn modelId="{B8AFB64F-8DB9-43FA-BEB4-377A962FB09D}" type="presParOf" srcId="{63C2F986-355D-4A8B-A4BA-9EE36BE620D4}" destId="{B3C922B0-53DE-4DCE-9EB9-32925A609017}" srcOrd="0" destOrd="0" presId="urn:microsoft.com/office/officeart/2005/8/layout/orgChart1"/>
    <dgm:cxn modelId="{432EBBB4-0E82-4F8D-9BB0-51A00ED4FBB0}" type="presParOf" srcId="{63C2F986-355D-4A8B-A4BA-9EE36BE620D4}" destId="{49BBE84A-EB97-4F9D-8F9A-69E2FF487C65}" srcOrd="1" destOrd="0" presId="urn:microsoft.com/office/officeart/2005/8/layout/orgChart1"/>
    <dgm:cxn modelId="{34F07A3F-3865-42EC-B48D-206C23B36154}" type="presParOf" srcId="{E3DBA18D-18C7-483D-A75A-341A67AB3A30}" destId="{D28E2AB8-1BE5-44BA-9D5C-A9E4F2845E0A}" srcOrd="1" destOrd="0" presId="urn:microsoft.com/office/officeart/2005/8/layout/orgChart1"/>
    <dgm:cxn modelId="{4E8ACE81-5D2C-4385-B638-B63A01745C37}" type="presParOf" srcId="{E3DBA18D-18C7-483D-A75A-341A67AB3A30}" destId="{EEB1202F-8E38-4D63-AD2D-3CD6E6967994}" srcOrd="2" destOrd="0" presId="urn:microsoft.com/office/officeart/2005/8/layout/orgChart1"/>
    <dgm:cxn modelId="{C57DA0B8-B173-4909-919C-A4537AACF599}" type="presParOf" srcId="{5CDA1E5E-F3F5-462C-AE33-4AC162E60E88}" destId="{BDC9E6AD-FAF1-4F9B-9AF5-4D49E8EACB59}" srcOrd="2" destOrd="0" presId="urn:microsoft.com/office/officeart/2005/8/layout/orgChart1"/>
    <dgm:cxn modelId="{48E96EBC-17BD-42D4-908B-87ADE0E34167}" type="presParOf" srcId="{5CDA1E5E-F3F5-462C-AE33-4AC162E60E88}" destId="{CD0B5810-3C99-49DD-B5F0-B53276ACF85F}" srcOrd="3" destOrd="0" presId="urn:microsoft.com/office/officeart/2005/8/layout/orgChart1"/>
    <dgm:cxn modelId="{DD492509-D023-408E-A18C-6FE3CA3F77CE}" type="presParOf" srcId="{CD0B5810-3C99-49DD-B5F0-B53276ACF85F}" destId="{B309BC2B-11D5-4A2E-A030-ACF3EF1B5966}" srcOrd="0" destOrd="0" presId="urn:microsoft.com/office/officeart/2005/8/layout/orgChart1"/>
    <dgm:cxn modelId="{DBC7E42D-C158-461A-AC34-EF2EAA018271}" type="presParOf" srcId="{B309BC2B-11D5-4A2E-A030-ACF3EF1B5966}" destId="{263BD00A-4047-49F4-B0A9-6678025490DD}" srcOrd="0" destOrd="0" presId="urn:microsoft.com/office/officeart/2005/8/layout/orgChart1"/>
    <dgm:cxn modelId="{128327E5-DA2F-4BA4-9083-C36D5AEF5E64}" type="presParOf" srcId="{B309BC2B-11D5-4A2E-A030-ACF3EF1B5966}" destId="{FD83AE09-F71C-4C02-B022-192C33B87DA4}" srcOrd="1" destOrd="0" presId="urn:microsoft.com/office/officeart/2005/8/layout/orgChart1"/>
    <dgm:cxn modelId="{083A036B-3E8B-407E-9617-ABCC44663B30}" type="presParOf" srcId="{CD0B5810-3C99-49DD-B5F0-B53276ACF85F}" destId="{DFAA8312-688F-4BD0-8552-9C3F130C71D6}" srcOrd="1" destOrd="0" presId="urn:microsoft.com/office/officeart/2005/8/layout/orgChart1"/>
    <dgm:cxn modelId="{539F0EC0-2CEA-445D-94B4-A065ACEA23E8}" type="presParOf" srcId="{CD0B5810-3C99-49DD-B5F0-B53276ACF85F}" destId="{FEE190BB-2D82-40FE-8559-73AA77A8C9D9}" srcOrd="2" destOrd="0" presId="urn:microsoft.com/office/officeart/2005/8/layout/orgChart1"/>
    <dgm:cxn modelId="{36A19ABA-76DB-4DDD-946B-A7C895A9D297}" type="presParOf" srcId="{EDC48F67-E025-4E53-B7C4-2DB622D2622C}" destId="{E292C044-54EF-40EF-9AE7-EBDA2E7C12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9E6AD-FAF1-4F9B-9AF5-4D49E8EACB59}">
      <dsp:nvSpPr>
        <dsp:cNvPr id="0" name=""/>
        <dsp:cNvSpPr/>
      </dsp:nvSpPr>
      <dsp:spPr>
        <a:xfrm>
          <a:off x="3943350" y="1783460"/>
          <a:ext cx="2157987" cy="766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208"/>
              </a:lnTo>
              <a:lnTo>
                <a:pt x="2157987" y="392208"/>
              </a:lnTo>
              <a:lnTo>
                <a:pt x="2157987" y="766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F3BEF-8851-4B82-8A96-512A5448CF71}">
      <dsp:nvSpPr>
        <dsp:cNvPr id="0" name=""/>
        <dsp:cNvSpPr/>
      </dsp:nvSpPr>
      <dsp:spPr>
        <a:xfrm>
          <a:off x="1785362" y="1783460"/>
          <a:ext cx="2157987" cy="766734"/>
        </a:xfrm>
        <a:custGeom>
          <a:avLst/>
          <a:gdLst/>
          <a:ahLst/>
          <a:cxnLst/>
          <a:rect l="0" t="0" r="0" b="0"/>
          <a:pathLst>
            <a:path>
              <a:moveTo>
                <a:pt x="2157987" y="0"/>
              </a:moveTo>
              <a:lnTo>
                <a:pt x="2157987" y="392208"/>
              </a:lnTo>
              <a:lnTo>
                <a:pt x="0" y="392208"/>
              </a:lnTo>
              <a:lnTo>
                <a:pt x="0" y="766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EF785-9F0D-4C74-9F55-D66EF37D753A}">
      <dsp:nvSpPr>
        <dsp:cNvPr id="0" name=""/>
        <dsp:cNvSpPr/>
      </dsp:nvSpPr>
      <dsp:spPr>
        <a:xfrm>
          <a:off x="2159889" y="0"/>
          <a:ext cx="3566921" cy="1783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Славянские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названия месяцев</a:t>
          </a:r>
        </a:p>
      </dsp:txBody>
      <dsp:txXfrm>
        <a:off x="2159889" y="0"/>
        <a:ext cx="3566921" cy="1783460"/>
      </dsp:txXfrm>
    </dsp:sp>
    <dsp:sp modelId="{B3C922B0-53DE-4DCE-9EB9-32925A609017}">
      <dsp:nvSpPr>
        <dsp:cNvPr id="0" name=""/>
        <dsp:cNvSpPr/>
      </dsp:nvSpPr>
      <dsp:spPr>
        <a:xfrm>
          <a:off x="1901" y="2550195"/>
          <a:ext cx="3566921" cy="1783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Названия, связанные с явлениями природы</a:t>
          </a:r>
        </a:p>
      </dsp:txBody>
      <dsp:txXfrm>
        <a:off x="1901" y="2550195"/>
        <a:ext cx="3566921" cy="1783460"/>
      </dsp:txXfrm>
    </dsp:sp>
    <dsp:sp modelId="{263BD00A-4047-49F4-B0A9-6678025490DD}">
      <dsp:nvSpPr>
        <dsp:cNvPr id="0" name=""/>
        <dsp:cNvSpPr/>
      </dsp:nvSpPr>
      <dsp:spPr>
        <a:xfrm>
          <a:off x="4317876" y="2550195"/>
          <a:ext cx="3566921" cy="1783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Названия, связанные с сельскохозяйственной деятельностью</a:t>
          </a:r>
        </a:p>
      </dsp:txBody>
      <dsp:txXfrm>
        <a:off x="4317876" y="2550195"/>
        <a:ext cx="3566921" cy="178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44DB-D2B4-49B6-838E-078F4B90DA1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0FBA-0C18-4969-8DC7-DFC3D97B2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1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00FBA-0C18-4969-8DC7-DFC3D97B29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2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D896-97D0-464E-B198-82D36B1EE5D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B8DF-2299-49F0-BB7A-25AB1C17D4A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85e4a0e90d8a5e04f531d09172ffcb9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81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899592" y="1484784"/>
            <a:ext cx="74340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НОМИНАЦИИ 	ЗИМНИХ МЕСЯЦЕВ В СЛАВЯНСКИХ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ЯЗЫКАХ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84438" y="4508500"/>
            <a:ext cx="6119812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Выполнила: студентка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курса магистратуры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Квашнина Дарья Сергеевна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Научный руководитель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доцент, к.ф.н. Суворова Наталья Владимировна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72A410F-D685-4146-B766-CFDDD0CFB12F}"/>
              </a:ext>
            </a:extLst>
          </p:cNvPr>
          <p:cNvGrpSpPr/>
          <p:nvPr/>
        </p:nvGrpSpPr>
        <p:grpSpPr>
          <a:xfrm flipV="1">
            <a:off x="2339752" y="3994616"/>
            <a:ext cx="6678880" cy="115755"/>
            <a:chOff x="2771800" y="1196752"/>
            <a:chExt cx="5544616" cy="576064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3E16DF4F-40ED-4F73-9AF0-45B00D2CEA86}"/>
                </a:ext>
              </a:extLst>
            </p:cNvPr>
            <p:cNvCxnSpPr/>
            <p:nvPr/>
          </p:nvCxnSpPr>
          <p:spPr>
            <a:xfrm flipV="1">
              <a:off x="2771800" y="1196752"/>
              <a:ext cx="576064" cy="576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7F7FFC2-F9F2-4326-A578-E12157CB9420}"/>
                </a:ext>
              </a:extLst>
            </p:cNvPr>
            <p:cNvCxnSpPr/>
            <p:nvPr/>
          </p:nvCxnSpPr>
          <p:spPr>
            <a:xfrm>
              <a:off x="3347864" y="1196752"/>
              <a:ext cx="496855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861CDB-0297-4E8F-BC9F-252322AB7F51}"/>
              </a:ext>
            </a:extLst>
          </p:cNvPr>
          <p:cNvSpPr/>
          <p:nvPr/>
        </p:nvSpPr>
        <p:spPr>
          <a:xfrm>
            <a:off x="4159745" y="2350568"/>
            <a:ext cx="47525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Зима воспринималась как период, который связан с наступлением холодов, отсутствием тепла и света, приостановкой сельскохозяйственных работ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белор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снежань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«декабрь», 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студзень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«январь»,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люты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«февраль») </a:t>
            </a:r>
            <a:endParaRPr lang="ru-RU" sz="2000" dirty="0"/>
          </a:p>
        </p:txBody>
      </p:sp>
      <p:pic>
        <p:nvPicPr>
          <p:cNvPr id="9222" name="Picture 6" descr="Vinter træ | Stock vektor | Colourbox">
            <a:extLst>
              <a:ext uri="{FF2B5EF4-FFF2-40B4-BE49-F238E27FC236}">
                <a16:creationId xmlns:a16="http://schemas.microsoft.com/office/drawing/2014/main" id="{B9010529-10E2-4D31-869E-D4F96C217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/>
          <a:stretch/>
        </p:blipFill>
        <p:spPr bwMode="auto">
          <a:xfrm>
            <a:off x="0" y="2207928"/>
            <a:ext cx="3581636" cy="401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5C39FC6-C557-4525-BCC0-83C9AB052184}"/>
              </a:ext>
            </a:extLst>
          </p:cNvPr>
          <p:cNvCxnSpPr/>
          <p:nvPr/>
        </p:nvCxnSpPr>
        <p:spPr>
          <a:xfrm flipV="1">
            <a:off x="1763688" y="1052736"/>
            <a:ext cx="0" cy="10081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BE02CFA-85AE-4539-BBCA-46289566D6E1}"/>
              </a:ext>
            </a:extLst>
          </p:cNvPr>
          <p:cNvCxnSpPr>
            <a:cxnSpLocks/>
          </p:cNvCxnSpPr>
          <p:nvPr/>
        </p:nvCxnSpPr>
        <p:spPr>
          <a:xfrm>
            <a:off x="179512" y="1052736"/>
            <a:ext cx="46805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E47D02D-CCE1-425A-9726-E7CB3EAA69E4}"/>
              </a:ext>
            </a:extLst>
          </p:cNvPr>
          <p:cNvSpPr/>
          <p:nvPr/>
        </p:nvSpPr>
        <p:spPr>
          <a:xfrm>
            <a:off x="179511" y="118217"/>
            <a:ext cx="475252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всех трех группах славянских языков используются названия, в основу которых легло указание на погодные условия</a:t>
            </a:r>
            <a:endParaRPr lang="ru-RU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93F29A1-CADD-45AF-A11A-1AA964ADE6D5}"/>
              </a:ext>
            </a:extLst>
          </p:cNvPr>
          <p:cNvGrpSpPr/>
          <p:nvPr/>
        </p:nvGrpSpPr>
        <p:grpSpPr>
          <a:xfrm flipV="1">
            <a:off x="2465655" y="5507763"/>
            <a:ext cx="6552977" cy="503718"/>
            <a:chOff x="4067944" y="5949280"/>
            <a:chExt cx="4991720" cy="360040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72649E44-8079-42BE-A057-81B61A7A3D5B}"/>
                </a:ext>
              </a:extLst>
            </p:cNvPr>
            <p:cNvCxnSpPr/>
            <p:nvPr/>
          </p:nvCxnSpPr>
          <p:spPr>
            <a:xfrm flipV="1">
              <a:off x="4067944" y="5949280"/>
              <a:ext cx="504056" cy="3600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3B74C054-D59F-4973-885B-A8878D1829E2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949280"/>
              <a:ext cx="448766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D572C0-DCA0-49CA-9849-B63E6B1CECAD}"/>
              </a:ext>
            </a:extLst>
          </p:cNvPr>
          <p:cNvSpPr/>
          <p:nvPr/>
        </p:nvSpPr>
        <p:spPr>
          <a:xfrm>
            <a:off x="4015726" y="44224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Зима связывалась с ожиданием тепла и начала нового сельскохозяйственного сезона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хорв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prosin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«декабрь», 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siječanj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«январь»,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нижн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.-луж.  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swěckowny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«февраль»)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63CF049-3780-4DC4-857C-EA5388299726}"/>
              </a:ext>
            </a:extLst>
          </p:cNvPr>
          <p:cNvGrpSpPr/>
          <p:nvPr/>
        </p:nvGrpSpPr>
        <p:grpSpPr>
          <a:xfrm>
            <a:off x="3168396" y="2164748"/>
            <a:ext cx="5891268" cy="484157"/>
            <a:chOff x="2771800" y="1196752"/>
            <a:chExt cx="5544616" cy="576064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CF4C8FE8-6595-429A-8C0F-D2D2A82778E8}"/>
                </a:ext>
              </a:extLst>
            </p:cNvPr>
            <p:cNvCxnSpPr/>
            <p:nvPr/>
          </p:nvCxnSpPr>
          <p:spPr>
            <a:xfrm flipV="1">
              <a:off x="2771800" y="1196752"/>
              <a:ext cx="576064" cy="576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1073E196-A023-41DC-935E-DAE031EA5B1C}"/>
                </a:ext>
              </a:extLst>
            </p:cNvPr>
            <p:cNvCxnSpPr/>
            <p:nvPr/>
          </p:nvCxnSpPr>
          <p:spPr>
            <a:xfrm>
              <a:off x="3347864" y="1196752"/>
              <a:ext cx="496855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6622EA3-BF63-4691-AC54-DE609842F704}"/>
              </a:ext>
            </a:extLst>
          </p:cNvPr>
          <p:cNvSpPr/>
          <p:nvPr/>
        </p:nvSpPr>
        <p:spPr>
          <a:xfrm>
            <a:off x="4159745" y="1185067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всех трех группах славянских языков отсутствуют названия, связанные с растительным и животным миром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8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ука: Картина мира, нарисованная языком">
            <a:extLst>
              <a:ext uri="{FF2B5EF4-FFF2-40B4-BE49-F238E27FC236}">
                <a16:creationId xmlns:a16="http://schemas.microsoft.com/office/drawing/2014/main" id="{5DF361A1-A634-448D-9047-E79BAAA58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33" y="2204864"/>
            <a:ext cx="4719846" cy="26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2B73BC-68F9-4947-9490-26C06A14EDF7}"/>
              </a:ext>
            </a:extLst>
          </p:cNvPr>
          <p:cNvSpPr/>
          <p:nvPr/>
        </p:nvSpPr>
        <p:spPr>
          <a:xfrm>
            <a:off x="683568" y="612822"/>
            <a:ext cx="27180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Каждый народ видит мир сквозь зеркало языка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7F03A0-5AB5-466E-B923-BF8928F1C54E}"/>
              </a:ext>
            </a:extLst>
          </p:cNvPr>
          <p:cNvSpPr/>
          <p:nvPr/>
        </p:nvSpPr>
        <p:spPr>
          <a:xfrm>
            <a:off x="5004048" y="612823"/>
            <a:ext cx="389474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Национальная специфика пронизывает каждый уровень языка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B06943-0600-421B-B3CC-2DF970D5AF70}"/>
              </a:ext>
            </a:extLst>
          </p:cNvPr>
          <p:cNvSpPr/>
          <p:nvPr/>
        </p:nvSpPr>
        <p:spPr>
          <a:xfrm>
            <a:off x="1530576" y="5157192"/>
            <a:ext cx="595840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Внутренняя форма различных древних групп слов может указывать на отношение народа к предметам и явлениям окружающего мира  </a:t>
            </a:r>
          </a:p>
        </p:txBody>
      </p:sp>
      <p:sp>
        <p:nvSpPr>
          <p:cNvPr id="5" name="Стрелка: изогнутая вниз 4">
            <a:extLst>
              <a:ext uri="{FF2B5EF4-FFF2-40B4-BE49-F238E27FC236}">
                <a16:creationId xmlns:a16="http://schemas.microsoft.com/office/drawing/2014/main" id="{04C727ED-2BE1-4627-AECD-724EF3B21B1B}"/>
              </a:ext>
            </a:extLst>
          </p:cNvPr>
          <p:cNvSpPr/>
          <p:nvPr/>
        </p:nvSpPr>
        <p:spPr>
          <a:xfrm>
            <a:off x="3491880" y="1052736"/>
            <a:ext cx="151216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id="{AC1B77D0-FBFA-483B-82D9-C60637B4DB8F}"/>
              </a:ext>
            </a:extLst>
          </p:cNvPr>
          <p:cNvSpPr/>
          <p:nvPr/>
        </p:nvSpPr>
        <p:spPr>
          <a:xfrm>
            <a:off x="171364" y="1813151"/>
            <a:ext cx="1347588" cy="47121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изогнутая вправо 14">
            <a:extLst>
              <a:ext uri="{FF2B5EF4-FFF2-40B4-BE49-F238E27FC236}">
                <a16:creationId xmlns:a16="http://schemas.microsoft.com/office/drawing/2014/main" id="{EE57BA86-2046-4752-96DB-E81EAE4A3A9D}"/>
              </a:ext>
            </a:extLst>
          </p:cNvPr>
          <p:cNvSpPr/>
          <p:nvPr/>
        </p:nvSpPr>
        <p:spPr>
          <a:xfrm flipH="1">
            <a:off x="7535073" y="1826750"/>
            <a:ext cx="1440160" cy="47121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EED7415-6580-42F4-A858-1B699BEA6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847960"/>
              </p:ext>
            </p:extLst>
          </p:nvPr>
        </p:nvGraphicFramePr>
        <p:xfrm>
          <a:off x="628650" y="98072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C48AC416-1210-407F-B569-9871A1C0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148003"/>
            <a:ext cx="4499992" cy="170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icature Dentreprise Automne Récolte Dautomne Agriculteur Oncle ...">
            <a:extLst>
              <a:ext uri="{FF2B5EF4-FFF2-40B4-BE49-F238E27FC236}">
                <a16:creationId xmlns:a16="http://schemas.microsoft.com/office/drawing/2014/main" id="{515CC020-C2CD-4FE3-B5C8-2974C86D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0" b="998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2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264696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Названия, связанные с явлениями природы (5 ед.)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659559"/>
            <a:ext cx="27180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Снежань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белор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«декабрь»)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024580" y="6116370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1. Озимая пшеница и первый снег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F5F1AD-D5C8-4177-9E04-8DCDE83DDCA9}"/>
              </a:ext>
            </a:extLst>
          </p:cNvPr>
          <p:cNvSpPr/>
          <p:nvPr/>
        </p:nvSpPr>
        <p:spPr>
          <a:xfrm>
            <a:off x="1979712" y="1257657"/>
            <a:ext cx="502230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Лексемы, указывающие на погодные условия периода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003C91-3E5A-4348-B2BE-1F3FE6E5B29A}"/>
              </a:ext>
            </a:extLst>
          </p:cNvPr>
          <p:cNvSpPr/>
          <p:nvPr/>
        </p:nvSpPr>
        <p:spPr>
          <a:xfrm>
            <a:off x="3203848" y="2659558"/>
            <a:ext cx="25740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Студзень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белор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«январь»)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64EC3BF-E1A2-4223-BEDC-8A5F5564A82B}"/>
              </a:ext>
            </a:extLst>
          </p:cNvPr>
          <p:cNvSpPr/>
          <p:nvPr/>
        </p:nvSpPr>
        <p:spPr>
          <a:xfrm>
            <a:off x="5940152" y="2659558"/>
            <a:ext cx="30243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Люты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белор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«февраль»)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8EB3EF99-BFD2-49EB-9B94-008653F6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055" y="6179879"/>
            <a:ext cx="2592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2. Суровые холода</a:t>
            </a:r>
          </a:p>
        </p:txBody>
      </p:sp>
      <p:pic>
        <p:nvPicPr>
          <p:cNvPr id="3074" name="Picture 2" descr="Озимая пшеница и первый снег. | Пикабу">
            <a:extLst>
              <a:ext uri="{FF2B5EF4-FFF2-40B4-BE49-F238E27FC236}">
                <a16:creationId xmlns:a16="http://schemas.microsoft.com/office/drawing/2014/main" id="{2503EF64-AE6F-4EC0-958A-08444248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4" y="3816854"/>
            <a:ext cx="3544221" cy="22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 Омскую область нагрянули аномальные холода | Последние Новости ...">
            <a:extLst>
              <a:ext uri="{FF2B5EF4-FFF2-40B4-BE49-F238E27FC236}">
                <a16:creationId xmlns:a16="http://schemas.microsoft.com/office/drawing/2014/main" id="{1730ECFF-8C81-467E-9C98-A36328C4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24" y="3808651"/>
            <a:ext cx="3233936" cy="22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13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777EF6-9C06-4317-AD22-B2BDB9A4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6F0BA7-BF5A-40EB-877A-9CAFCFE07082}"/>
              </a:ext>
            </a:extLst>
          </p:cNvPr>
          <p:cNvSpPr/>
          <p:nvPr/>
        </p:nvSpPr>
        <p:spPr>
          <a:xfrm>
            <a:off x="5364088" y="1446748"/>
            <a:ext cx="3597778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ezymski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(н.-луж. «январь»)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восходит к праславянскому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zima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означает «месяц зимы»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8E036F2-8C79-4726-B329-21AA71D3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6237312"/>
            <a:ext cx="2592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4. Зимний месяц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1FE2FD-D56F-451D-937C-2A07C970A06E}"/>
              </a:ext>
            </a:extLst>
          </p:cNvPr>
          <p:cNvSpPr/>
          <p:nvPr/>
        </p:nvSpPr>
        <p:spPr>
          <a:xfrm>
            <a:off x="581535" y="1446748"/>
            <a:ext cx="4139953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Prosinac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хорв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. «декабрь»)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Номинация образована от глагола  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сиять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который восходит к праславянскому корню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-/*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C222B8D-3FEB-4DE0-8287-A2F2A3E5F50A}"/>
              </a:ext>
            </a:extLst>
          </p:cNvPr>
          <p:cNvSpPr txBox="1">
            <a:spLocks/>
          </p:cNvSpPr>
          <p:nvPr/>
        </p:nvSpPr>
        <p:spPr>
          <a:xfrm>
            <a:off x="1439652" y="0"/>
            <a:ext cx="6264696" cy="908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Лексемы, связанные с погодными условиями определенного сезона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C57EF6C-63C4-4AF2-9B4B-1ED360D2F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37312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3. Зимнее солнцестояние</a:t>
            </a:r>
          </a:p>
        </p:txBody>
      </p:sp>
      <p:pic>
        <p:nvPicPr>
          <p:cNvPr id="4098" name="Picture 2" descr="22 декабря – зимнее солнцестояние. Суть праздника, история и ...">
            <a:extLst>
              <a:ext uri="{FF2B5EF4-FFF2-40B4-BE49-F238E27FC236}">
                <a16:creationId xmlns:a16="http://schemas.microsoft.com/office/drawing/2014/main" id="{09030674-9D55-4331-A53A-40E1CBCC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30148"/>
            <a:ext cx="4162887" cy="23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има — Викисловарь">
            <a:extLst>
              <a:ext uri="{FF2B5EF4-FFF2-40B4-BE49-F238E27FC236}">
                <a16:creationId xmlns:a16="http://schemas.microsoft.com/office/drawing/2014/main" id="{07F3FC76-3A4D-4748-9585-97CC89DB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34719"/>
            <a:ext cx="3519301" cy="23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09FE8F9-E318-401F-8020-21AE578144EA}"/>
              </a:ext>
            </a:extLst>
          </p:cNvPr>
          <p:cNvSpPr txBox="1">
            <a:spLocks/>
          </p:cNvSpPr>
          <p:nvPr/>
        </p:nvSpPr>
        <p:spPr>
          <a:xfrm>
            <a:off x="1439652" y="0"/>
            <a:ext cx="6264696" cy="908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Названия, связанные с праздничными традициями и верованиями (3 ед.)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3495D6-516C-4DE5-87EE-05AEC0287279}"/>
              </a:ext>
            </a:extLst>
          </p:cNvPr>
          <p:cNvSpPr/>
          <p:nvPr/>
        </p:nvSpPr>
        <p:spPr>
          <a:xfrm>
            <a:off x="2483768" y="3276230"/>
            <a:ext cx="41764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ódownik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(н.-луж. «декабрь»)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образовано от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«праздник света»</a:t>
            </a:r>
            <a:endParaRPr lang="ru-RU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6F0DD1BF-2569-4241-B131-F381B2BE4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70" y="2843359"/>
            <a:ext cx="2592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5. Пир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D7F5B4-207A-4323-BE08-051C9EE1D76F}"/>
              </a:ext>
            </a:extLst>
          </p:cNvPr>
          <p:cNvSpPr/>
          <p:nvPr/>
        </p:nvSpPr>
        <p:spPr>
          <a:xfrm>
            <a:off x="4776981" y="4781883"/>
            <a:ext cx="414265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лексема впоследствии стала означать «Рождество»</a:t>
            </a:r>
            <a:endParaRPr lang="ru-RU" sz="2800" dirty="0"/>
          </a:p>
        </p:txBody>
      </p:sp>
      <p:pic>
        <p:nvPicPr>
          <p:cNvPr id="5122" name="Picture 2" descr="Поросенок, полба и баранья колбаса. 4 старинных блюда на Рождество ...">
            <a:extLst>
              <a:ext uri="{FF2B5EF4-FFF2-40B4-BE49-F238E27FC236}">
                <a16:creationId xmlns:a16="http://schemas.microsoft.com/office/drawing/2014/main" id="{FA1F3A01-07A1-4171-989B-00E44670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2568"/>
            <a:ext cx="2448272" cy="162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ождественский поросёнок">
            <a:extLst>
              <a:ext uri="{FF2B5EF4-FFF2-40B4-BE49-F238E27FC236}">
                <a16:creationId xmlns:a16="http://schemas.microsoft.com/office/drawing/2014/main" id="{E36DFA2D-88E1-4E2F-AB9E-2B341C8D9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b="9177"/>
          <a:stretch/>
        </p:blipFill>
        <p:spPr bwMode="auto">
          <a:xfrm>
            <a:off x="6300141" y="854640"/>
            <a:ext cx="2592389" cy="2121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5C8FE7E5-EEB3-45FC-857C-A284EC45D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2" y="2843358"/>
            <a:ext cx="2592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7. Поросенок</a:t>
            </a:r>
          </a:p>
        </p:txBody>
      </p:sp>
      <p:pic>
        <p:nvPicPr>
          <p:cNvPr id="5126" name="Picture 6" descr="Зимнее солнцестояние. 22 декабря 2019 года">
            <a:extLst>
              <a:ext uri="{FF2B5EF4-FFF2-40B4-BE49-F238E27FC236}">
                <a16:creationId xmlns:a16="http://schemas.microsoft.com/office/drawing/2014/main" id="{58DBF49C-F251-4D72-B9A7-E6F6017C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6" y="4432027"/>
            <a:ext cx="2664446" cy="1734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B7E23201-B74D-40AD-8972-72B107A4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65" y="6237312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8. Зимнее солнцестояние</a:t>
            </a:r>
          </a:p>
        </p:txBody>
      </p:sp>
      <p:pic>
        <p:nvPicPr>
          <p:cNvPr id="5128" name="Picture 8" descr="Соленое тесто рецепт. Для лепки поделок из теста">
            <a:extLst>
              <a:ext uri="{FF2B5EF4-FFF2-40B4-BE49-F238E27FC236}">
                <a16:creationId xmlns:a16="http://schemas.microsoft.com/office/drawing/2014/main" id="{99D1CDB9-3018-4666-95DE-0ABD9AEB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66" y="1063136"/>
            <a:ext cx="1286609" cy="162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6F31FC86-5845-4B1A-94A0-C1F5D0D9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685" y="2600048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6. Фигурки животных из теста</a:t>
            </a:r>
          </a:p>
        </p:txBody>
      </p:sp>
    </p:spTree>
    <p:extLst>
      <p:ext uri="{BB962C8B-B14F-4D97-AF65-F5344CB8AC3E}">
        <p14:creationId xmlns:p14="http://schemas.microsoft.com/office/powerpoint/2010/main" val="25565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09FE8F9-E318-401F-8020-21AE578144EA}"/>
              </a:ext>
            </a:extLst>
          </p:cNvPr>
          <p:cNvSpPr txBox="1">
            <a:spLocks/>
          </p:cNvSpPr>
          <p:nvPr/>
        </p:nvSpPr>
        <p:spPr>
          <a:xfrm>
            <a:off x="1439652" y="0"/>
            <a:ext cx="6264696" cy="908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Названия, связанные с праздничными традициями и верованиями (3 ед.)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3495D6-516C-4DE5-87EE-05AEC0287279}"/>
              </a:ext>
            </a:extLst>
          </p:cNvPr>
          <p:cNvSpPr/>
          <p:nvPr/>
        </p:nvSpPr>
        <p:spPr>
          <a:xfrm>
            <a:off x="406284" y="1412776"/>
            <a:ext cx="855820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itchFamily="18" charset="0"/>
              </a:rPr>
              <a:t>S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itchFamily="18" charset="0"/>
              </a:rPr>
              <a:t>wěckowny</a:t>
            </a:r>
            <a:r>
              <a:rPr lang="ru-RU" sz="2400" b="1" i="1" dirty="0">
                <a:latin typeface="Times New Roman" panose="02020603050405020304" pitchFamily="18" charset="0"/>
                <a:cs typeface="Times New Roman" pitchFamily="18" charset="0"/>
              </a:rPr>
              <a:t> (н.-луж. «декабрь»)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– восходит к слову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itchFamily="18" charset="0"/>
              </a:rPr>
              <a:t>swěčka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«свеча» и является однокоренным с лексемой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itchFamily="18" charset="0"/>
              </a:rPr>
              <a:t>sweckownica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Громница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6148" name="Picture 4" descr="Candle PNG Images | Candle Transparent PNG - Vippng">
            <a:extLst>
              <a:ext uri="{FF2B5EF4-FFF2-40B4-BE49-F238E27FC236}">
                <a16:creationId xmlns:a16="http://schemas.microsoft.com/office/drawing/2014/main" id="{A159EE05-B2E5-4D52-8A64-9607F09DC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17314"/>
          <a:stretch/>
        </p:blipFill>
        <p:spPr bwMode="auto">
          <a:xfrm>
            <a:off x="0" y="2681111"/>
            <a:ext cx="2664296" cy="417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FFACA1-A8E7-42AE-B788-22B8091570F5}"/>
              </a:ext>
            </a:extLst>
          </p:cNvPr>
          <p:cNvGrpSpPr/>
          <p:nvPr/>
        </p:nvGrpSpPr>
        <p:grpSpPr>
          <a:xfrm>
            <a:off x="2123727" y="3717032"/>
            <a:ext cx="6483611" cy="360040"/>
            <a:chOff x="2555776" y="3429000"/>
            <a:chExt cx="5976664" cy="360040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952EC3B4-0305-4713-8D1E-B48C48234979}"/>
                </a:ext>
              </a:extLst>
            </p:cNvPr>
            <p:cNvCxnSpPr/>
            <p:nvPr/>
          </p:nvCxnSpPr>
          <p:spPr>
            <a:xfrm flipV="1">
              <a:off x="2555776" y="3429000"/>
              <a:ext cx="648072" cy="36004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97D90301-5944-46D8-9489-2951B418402D}"/>
                </a:ext>
              </a:extLst>
            </p:cNvPr>
            <p:cNvCxnSpPr/>
            <p:nvPr/>
          </p:nvCxnSpPr>
          <p:spPr>
            <a:xfrm>
              <a:off x="3203848" y="3429000"/>
              <a:ext cx="532859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20E5F8-3B8B-4B8C-B70C-84A6ADEFDB2D}"/>
              </a:ext>
            </a:extLst>
          </p:cNvPr>
          <p:cNvSpPr/>
          <p:nvPr/>
        </p:nvSpPr>
        <p:spPr>
          <a:xfrm>
            <a:off x="2907868" y="5422871"/>
            <a:ext cx="569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Свеча имела еще и сельскохозяйственное назначение: ее прикрепляли к посуде, «из которой весной засеивали». 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E55130-64E3-4B32-8C72-E73A1485F157}"/>
              </a:ext>
            </a:extLst>
          </p:cNvPr>
          <p:cNvSpPr/>
          <p:nvPr/>
        </p:nvSpPr>
        <p:spPr>
          <a:xfrm>
            <a:off x="2888298" y="3115147"/>
            <a:ext cx="593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 свечой обходили «дом и хлев, подпаливая у животных крест-накрест шерсть на лбу». </a:t>
            </a:r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279C373-DE84-4771-A5BA-FBFC68BBDD46}"/>
              </a:ext>
            </a:extLst>
          </p:cNvPr>
          <p:cNvGrpSpPr/>
          <p:nvPr/>
        </p:nvGrpSpPr>
        <p:grpSpPr>
          <a:xfrm>
            <a:off x="2267744" y="4770139"/>
            <a:ext cx="6339594" cy="360040"/>
            <a:chOff x="2555776" y="3429000"/>
            <a:chExt cx="5976664" cy="360040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8CCFF0A8-60FB-4F18-AF04-2B66997B1D8A}"/>
                </a:ext>
              </a:extLst>
            </p:cNvPr>
            <p:cNvCxnSpPr/>
            <p:nvPr/>
          </p:nvCxnSpPr>
          <p:spPr>
            <a:xfrm flipV="1">
              <a:off x="2555776" y="3429000"/>
              <a:ext cx="648072" cy="36004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0BDCA3B8-50D6-44D4-8C2A-FE028F1DFA20}"/>
                </a:ext>
              </a:extLst>
            </p:cNvPr>
            <p:cNvCxnSpPr/>
            <p:nvPr/>
          </p:nvCxnSpPr>
          <p:spPr>
            <a:xfrm>
              <a:off x="3203848" y="3429000"/>
              <a:ext cx="532859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9E80DA-B31E-4232-B17F-75B3661E6F6E}"/>
              </a:ext>
            </a:extLst>
          </p:cNvPr>
          <p:cNvSpPr/>
          <p:nvPr/>
        </p:nvSpPr>
        <p:spPr>
          <a:xfrm>
            <a:off x="2888298" y="4174629"/>
            <a:ext cx="5932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Свеча защищает от грозы и града, от нечистой силы, лечит простуду, головную боль. </a:t>
            </a:r>
            <a:endParaRPr lang="ru-RU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5C640C-3272-478A-A165-6B39617B797D}"/>
              </a:ext>
            </a:extLst>
          </p:cNvPr>
          <p:cNvGrpSpPr/>
          <p:nvPr/>
        </p:nvGrpSpPr>
        <p:grpSpPr>
          <a:xfrm>
            <a:off x="2274080" y="6018382"/>
            <a:ext cx="6333259" cy="360040"/>
            <a:chOff x="2555776" y="3429000"/>
            <a:chExt cx="5976664" cy="360040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FAAEA2FF-90FA-415F-B829-F479071CE303}"/>
                </a:ext>
              </a:extLst>
            </p:cNvPr>
            <p:cNvCxnSpPr/>
            <p:nvPr/>
          </p:nvCxnSpPr>
          <p:spPr>
            <a:xfrm flipV="1">
              <a:off x="2555776" y="3429000"/>
              <a:ext cx="648072" cy="36004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E310252-B8A5-4B78-8D13-333EECFD125B}"/>
                </a:ext>
              </a:extLst>
            </p:cNvPr>
            <p:cNvCxnSpPr/>
            <p:nvPr/>
          </p:nvCxnSpPr>
          <p:spPr>
            <a:xfrm>
              <a:off x="3203848" y="3429000"/>
              <a:ext cx="532859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69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09FE8F9-E318-401F-8020-21AE578144EA}"/>
              </a:ext>
            </a:extLst>
          </p:cNvPr>
          <p:cNvSpPr txBox="1">
            <a:spLocks/>
          </p:cNvSpPr>
          <p:nvPr/>
        </p:nvSpPr>
        <p:spPr>
          <a:xfrm>
            <a:off x="1439652" y="0"/>
            <a:ext cx="6264696" cy="908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Названия, связанные с праздничными традициями и верованиями (3 ед.)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3495D6-516C-4DE5-87EE-05AEC0287279}"/>
              </a:ext>
            </a:extLst>
          </p:cNvPr>
          <p:cNvSpPr/>
          <p:nvPr/>
        </p:nvSpPr>
        <p:spPr>
          <a:xfrm>
            <a:off x="557179" y="1908746"/>
            <a:ext cx="426187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Veljača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«февраль»)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мотивировано глаголом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veljati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«проводить карнавальные забавы»</a:t>
            </a:r>
            <a:endParaRPr lang="ru-RU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170" name="Picture 2" descr="Абакан | Сжигание чучела, аттракционы и катание на лошадях: в ...">
            <a:extLst>
              <a:ext uri="{FF2B5EF4-FFF2-40B4-BE49-F238E27FC236}">
                <a16:creationId xmlns:a16="http://schemas.microsoft.com/office/drawing/2014/main" id="{367AC3CE-9E7B-48FE-BDA0-41D0F1AD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34" y="1016576"/>
            <a:ext cx="3517358" cy="2489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97723E09-9D46-4DB0-9848-7CC8AD65C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527" y="3429000"/>
            <a:ext cx="2592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9. Сжигание чучела</a:t>
            </a:r>
          </a:p>
        </p:txBody>
      </p:sp>
      <p:pic>
        <p:nvPicPr>
          <p:cNvPr id="7174" name="Picture 6" descr="Ряжение: ряженые на свадьбе, во время святок">
            <a:extLst>
              <a:ext uri="{FF2B5EF4-FFF2-40B4-BE49-F238E27FC236}">
                <a16:creationId xmlns:a16="http://schemas.microsoft.com/office/drawing/2014/main" id="{93531B8C-0FF8-4C52-BDC2-FFA99CAA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94" y="3702966"/>
            <a:ext cx="3536998" cy="2623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C1FABA69-116C-441D-B22F-81604680B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6326482"/>
            <a:ext cx="2592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10. Ряжение</a:t>
            </a:r>
          </a:p>
        </p:txBody>
      </p:sp>
      <p:pic>
        <p:nvPicPr>
          <p:cNvPr id="7176" name="Picture 8" descr="Ряженье в славянской традиции.">
            <a:extLst>
              <a:ext uri="{FF2B5EF4-FFF2-40B4-BE49-F238E27FC236}">
                <a16:creationId xmlns:a16="http://schemas.microsoft.com/office/drawing/2014/main" id="{45CD7752-6CF4-45E8-8315-CD78CE62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9" y="3814634"/>
            <a:ext cx="3767772" cy="2511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EEA5FC44-2E4E-49B4-91FD-F6FF34440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957" y="6323284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10. Ряженые в зооморфные маски</a:t>
            </a:r>
          </a:p>
        </p:txBody>
      </p:sp>
    </p:spTree>
    <p:extLst>
      <p:ext uri="{BB962C8B-B14F-4D97-AF65-F5344CB8AC3E}">
        <p14:creationId xmlns:p14="http://schemas.microsoft.com/office/powerpoint/2010/main" val="42640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82910"/>
            <a:ext cx="7886700" cy="4692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Хорв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sječanj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«январь»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праслав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sěkti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«сечь»</a:t>
            </a:r>
          </a:p>
          <a:p>
            <a:pPr algn="ctr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ječanj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это время сечи деревьев, наиболее подходящее для подготовки земли к будущему сельскохозяйственному циклу.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264696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Названия, связанные с деятельностью человека (1 ед.)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4283968" y="1784376"/>
            <a:ext cx="792088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19771" y="6550223"/>
            <a:ext cx="4320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Рисунок 11. Подсечно-огневая система земледелия</a:t>
            </a:r>
          </a:p>
        </p:txBody>
      </p:sp>
      <p:pic>
        <p:nvPicPr>
          <p:cNvPr id="8194" name="Picture 2" descr="Подсечно-огневое земледелие на Руси. | Пикабу">
            <a:extLst>
              <a:ext uri="{FF2B5EF4-FFF2-40B4-BE49-F238E27FC236}">
                <a16:creationId xmlns:a16="http://schemas.microsoft.com/office/drawing/2014/main" id="{8A773EAA-1702-405B-B1F2-F640603A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06926"/>
            <a:ext cx="3730643" cy="26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792</TotalTime>
  <Words>532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Тема3</vt:lpstr>
      <vt:lpstr>ОСОБЕННОСТИ НОМИНАЦИИ  ЗИМНИХ МЕСЯЦЕВ В СЛАВЯНСКИХ ЯЗЫКАХ</vt:lpstr>
      <vt:lpstr>Презентация PowerPoint</vt:lpstr>
      <vt:lpstr>Презентация PowerPoint</vt:lpstr>
      <vt:lpstr>Названия, связанные с явлениями природы (5 ед.)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Названия, связанные с деятельностью человека (1 ед.)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 (бакалаврская работа)  ОСОБЕННОСТИ НОМИНАЦИИ МЕСЯЦЕВ В СОВРЕМЕННЫХ СЛАВЯНСКИХ ЯЗЫКАХ</dc:title>
  <dc:creator>Дарья Квашнина</dc:creator>
  <cp:lastModifiedBy>Дарья Квашнина</cp:lastModifiedBy>
  <cp:revision>57</cp:revision>
  <dcterms:created xsi:type="dcterms:W3CDTF">2018-06-13T17:54:08Z</dcterms:created>
  <dcterms:modified xsi:type="dcterms:W3CDTF">2020-04-15T22:55:01Z</dcterms:modified>
</cp:coreProperties>
</file>